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Arial Bold" charset="1" panose="020B0802020202020204"/>
      <p:regular r:id="rId18"/>
    </p:embeddedFont>
    <p:embeddedFont>
      <p:font typeface="Arial" charset="1" panose="020B0502020202020204"/>
      <p:regular r:id="rId20"/>
    </p:embeddedFont>
    <p:embeddedFont>
      <p:font typeface="TT Rounds Condensed Bold" charset="1" panose="02000806030000020003"/>
      <p:regular r:id="rId21"/>
    </p:embeddedFont>
    <p:embeddedFont>
      <p:font typeface="Open Sans" charset="1" panose="00000000000000000000"/>
      <p:regular r:id="rId23"/>
    </p:embeddedFont>
    <p:embeddedFont>
      <p:font typeface="Arimo" charset="1" panose="020B0604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notesSlides/notesSlide2.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3.xml" Type="http://schemas.openxmlformats.org/officeDocument/2006/relationships/notesSlide"/><Relationship Id="rId23" Target="fonts/font23.fntdata" Type="http://schemas.openxmlformats.org/officeDocument/2006/relationships/font"/><Relationship Id="rId24" Target="notesSlides/notesSlide4.xml" Type="http://schemas.openxmlformats.org/officeDocument/2006/relationships/notesSlide"/><Relationship Id="rId25" Target="fonts/font25.fntdata" Type="http://schemas.openxmlformats.org/officeDocument/2006/relationships/font"/><Relationship Id="rId26" Target="notesSlides/notesSlide5.xml" Type="http://schemas.openxmlformats.org/officeDocument/2006/relationships/notesSlide"/><Relationship Id="rId27" Target="notesSlides/notesSlide6.xml" Type="http://schemas.openxmlformats.org/officeDocument/2006/relationships/notesSlide"/><Relationship Id="rId28" Target="notesSlides/notesSlide7.xml" Type="http://schemas.openxmlformats.org/officeDocument/2006/relationships/notesSlide"/><Relationship Id="rId29" Target="notesSlides/notesSlide8.xml" Type="http://schemas.openxmlformats.org/officeDocument/2006/relationships/notesSlide"/><Relationship Id="rId3" Target="viewProps.xml" Type="http://schemas.openxmlformats.org/officeDocument/2006/relationships/viewProps"/><Relationship Id="rId30" Target="notesSlides/notesSlide9.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14" Target="../media/image21.png" Type="http://schemas.openxmlformats.org/officeDocument/2006/relationships/image"/><Relationship Id="rId15" Target="../media/image22.png" Type="http://schemas.openxmlformats.org/officeDocument/2006/relationships/image"/><Relationship Id="rId16" Target="../media/image23.png" Type="http://schemas.openxmlformats.org/officeDocument/2006/relationships/image"/><Relationship Id="rId17" Target="../media/image24.png" Type="http://schemas.openxmlformats.org/officeDocument/2006/relationships/image"/><Relationship Id="rId18" Target="../media/image25.png" Type="http://schemas.openxmlformats.org/officeDocument/2006/relationships/image"/><Relationship Id="rId19" Target="../media/image26.png" Type="http://schemas.openxmlformats.org/officeDocument/2006/relationships/image"/><Relationship Id="rId2" Target="../notesSlides/notesSlide3.xml" Type="http://schemas.openxmlformats.org/officeDocument/2006/relationships/notesSlide"/><Relationship Id="rId20" Target="../media/image27.png" Type="http://schemas.openxmlformats.org/officeDocument/2006/relationships/image"/><Relationship Id="rId21" Target="../media/image28.png" Type="http://schemas.openxmlformats.org/officeDocument/2006/relationships/image"/><Relationship Id="rId22" Target="../media/image29.png" Type="http://schemas.openxmlformats.org/officeDocument/2006/relationships/image"/><Relationship Id="rId23" Target="../media/image30.png" Type="http://schemas.openxmlformats.org/officeDocument/2006/relationships/image"/><Relationship Id="rId24" Target="../media/image31.png" Type="http://schemas.openxmlformats.org/officeDocument/2006/relationships/image"/><Relationship Id="rId25" Target="../media/image32.png" Type="http://schemas.openxmlformats.org/officeDocument/2006/relationships/image"/><Relationship Id="rId26" Target="../media/image33.png" Type="http://schemas.openxmlformats.org/officeDocument/2006/relationships/image"/><Relationship Id="rId27" Target="../media/image34.png" Type="http://schemas.openxmlformats.org/officeDocument/2006/relationships/image"/><Relationship Id="rId28" Target="../media/image35.png" Type="http://schemas.openxmlformats.org/officeDocument/2006/relationships/image"/><Relationship Id="rId29" Target="../media/image36.png" Type="http://schemas.openxmlformats.org/officeDocument/2006/relationships/image"/><Relationship Id="rId3" Target="../media/image1.jpe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notesSlides/notesSlide4.xml" Type="http://schemas.openxmlformats.org/officeDocument/2006/relationships/notesSlide"/><Relationship Id="rId3" Target="../media/image1.jpe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59.png" Type="http://schemas.openxmlformats.org/officeDocument/2006/relationships/image"/><Relationship Id="rId13" Target="../media/image60.svg" Type="http://schemas.openxmlformats.org/officeDocument/2006/relationships/image"/><Relationship Id="rId2" Target="../notesSlides/notesSlide6.xml" Type="http://schemas.openxmlformats.org/officeDocument/2006/relationships/notesSlide"/><Relationship Id="rId3" Target="../media/image1.jpe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11" Target="../media/image68.png" Type="http://schemas.openxmlformats.org/officeDocument/2006/relationships/image"/><Relationship Id="rId12" Target="../media/image69.png" Type="http://schemas.openxmlformats.org/officeDocument/2006/relationships/image"/><Relationship Id="rId13" Target="../media/image70.svg" Type="http://schemas.openxmlformats.org/officeDocument/2006/relationships/image"/><Relationship Id="rId14" Target="../media/image71.png" Type="http://schemas.openxmlformats.org/officeDocument/2006/relationships/image"/><Relationship Id="rId15" Target="../media/image72.svg" Type="http://schemas.openxmlformats.org/officeDocument/2006/relationships/image"/><Relationship Id="rId16" Target="../media/image73.png" Type="http://schemas.openxmlformats.org/officeDocument/2006/relationships/image"/><Relationship Id="rId17" Target="../media/image74.svg" Type="http://schemas.openxmlformats.org/officeDocument/2006/relationships/image"/><Relationship Id="rId18" Target="../media/image75.png" Type="http://schemas.openxmlformats.org/officeDocument/2006/relationships/image"/><Relationship Id="rId2" Target="../notesSlides/notesSlide7.xml" Type="http://schemas.openxmlformats.org/officeDocument/2006/relationships/notesSlide"/><Relationship Id="rId3" Target="../media/image1.jpeg" Type="http://schemas.openxmlformats.org/officeDocument/2006/relationships/image"/><Relationship Id="rId4" Target="../media/image61.pn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6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2.svg" Type="http://schemas.openxmlformats.org/officeDocument/2006/relationships/image"/><Relationship Id="rId11" Target="../media/image68.png" Type="http://schemas.openxmlformats.org/officeDocument/2006/relationships/image"/><Relationship Id="rId2" Target="../notesSlides/notesSlide8.xml" Type="http://schemas.openxmlformats.org/officeDocument/2006/relationships/notesSlide"/><Relationship Id="rId3" Target="../media/image1.jpeg" Type="http://schemas.openxmlformats.org/officeDocument/2006/relationships/image"/><Relationship Id="rId4" Target="../media/image76.pn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 Id="rId9" Target="../media/image8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9235" r="0" b="-9235"/>
              </a:stretch>
            </a:blipFill>
          </p:spPr>
        </p:sp>
      </p:grpSp>
      <p:sp>
        <p:nvSpPr>
          <p:cNvPr name="Freeform 4" id="4"/>
          <p:cNvSpPr/>
          <p:nvPr/>
        </p:nvSpPr>
        <p:spPr>
          <a:xfrm flipH="false" flipV="false" rot="0">
            <a:off x="1680489" y="1372704"/>
            <a:ext cx="10433411" cy="8092686"/>
          </a:xfrm>
          <a:custGeom>
            <a:avLst/>
            <a:gdLst/>
            <a:ahLst/>
            <a:cxnLst/>
            <a:rect r="r" b="b" t="t" l="l"/>
            <a:pathLst>
              <a:path h="8092686" w="10433411">
                <a:moveTo>
                  <a:pt x="0" y="0"/>
                </a:moveTo>
                <a:lnTo>
                  <a:pt x="10433410" y="0"/>
                </a:lnTo>
                <a:lnTo>
                  <a:pt x="10433410" y="8092686"/>
                </a:lnTo>
                <a:lnTo>
                  <a:pt x="0" y="8092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107914" y="1675735"/>
            <a:ext cx="9578560" cy="7486624"/>
          </a:xfrm>
          <a:custGeom>
            <a:avLst/>
            <a:gdLst/>
            <a:ahLst/>
            <a:cxnLst/>
            <a:rect r="r" b="b" t="t" l="l"/>
            <a:pathLst>
              <a:path h="7486624" w="9578560">
                <a:moveTo>
                  <a:pt x="0" y="0"/>
                </a:moveTo>
                <a:lnTo>
                  <a:pt x="9578560" y="0"/>
                </a:lnTo>
                <a:lnTo>
                  <a:pt x="9578560" y="7486625"/>
                </a:lnTo>
                <a:lnTo>
                  <a:pt x="0" y="74866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365670" y="1893883"/>
            <a:ext cx="9073957" cy="7048032"/>
          </a:xfrm>
          <a:custGeom>
            <a:avLst/>
            <a:gdLst/>
            <a:ahLst/>
            <a:cxnLst/>
            <a:rect r="r" b="b" t="t" l="l"/>
            <a:pathLst>
              <a:path h="7048032" w="9073957">
                <a:moveTo>
                  <a:pt x="0" y="0"/>
                </a:moveTo>
                <a:lnTo>
                  <a:pt x="9073957" y="0"/>
                </a:lnTo>
                <a:lnTo>
                  <a:pt x="9073957" y="7048033"/>
                </a:lnTo>
                <a:lnTo>
                  <a:pt x="0" y="70480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6525039">
            <a:off x="11612501" y="4122155"/>
            <a:ext cx="7315200" cy="1090630"/>
            <a:chOff x="0" y="0"/>
            <a:chExt cx="9753600" cy="1454173"/>
          </a:xfrm>
        </p:grpSpPr>
        <p:sp>
          <p:nvSpPr>
            <p:cNvPr name="Freeform 8" id="8"/>
            <p:cNvSpPr/>
            <p:nvPr/>
          </p:nvSpPr>
          <p:spPr>
            <a:xfrm flipH="false" flipV="false" rot="0">
              <a:off x="0" y="0"/>
              <a:ext cx="9753600" cy="1454150"/>
            </a:xfrm>
            <a:custGeom>
              <a:avLst/>
              <a:gdLst/>
              <a:ahLst/>
              <a:cxnLst/>
              <a:rect r="r" b="b" t="t" l="l"/>
              <a:pathLst>
                <a:path h="1454150" w="9753600">
                  <a:moveTo>
                    <a:pt x="0" y="0"/>
                  </a:moveTo>
                  <a:lnTo>
                    <a:pt x="9753600" y="0"/>
                  </a:lnTo>
                  <a:lnTo>
                    <a:pt x="9753600" y="1454150"/>
                  </a:lnTo>
                  <a:lnTo>
                    <a:pt x="0" y="1454150"/>
                  </a:lnTo>
                  <a:lnTo>
                    <a:pt x="0" y="0"/>
                  </a:lnTo>
                  <a:close/>
                </a:path>
              </a:pathLst>
            </a:custGeom>
            <a:blipFill>
              <a:blip r:embed="rId10"/>
              <a:stretch>
                <a:fillRect l="0" t="-274" r="0" b="-275"/>
              </a:stretch>
            </a:blipFill>
          </p:spPr>
        </p:sp>
      </p:grpSp>
      <p:grpSp>
        <p:nvGrpSpPr>
          <p:cNvPr name="Group 9" id="9"/>
          <p:cNvGrpSpPr/>
          <p:nvPr/>
        </p:nvGrpSpPr>
        <p:grpSpPr>
          <a:xfrm rot="-1195011">
            <a:off x="1383201" y="461327"/>
            <a:ext cx="2037498" cy="2167552"/>
            <a:chOff x="0" y="0"/>
            <a:chExt cx="2716664" cy="2890069"/>
          </a:xfrm>
        </p:grpSpPr>
        <p:sp>
          <p:nvSpPr>
            <p:cNvPr name="Freeform 10" id="10"/>
            <p:cNvSpPr/>
            <p:nvPr/>
          </p:nvSpPr>
          <p:spPr>
            <a:xfrm flipH="false" flipV="false" rot="0">
              <a:off x="0" y="0"/>
              <a:ext cx="2716657" cy="2890012"/>
            </a:xfrm>
            <a:custGeom>
              <a:avLst/>
              <a:gdLst/>
              <a:ahLst/>
              <a:cxnLst/>
              <a:rect r="r" b="b" t="t" l="l"/>
              <a:pathLst>
                <a:path h="2890012" w="2716657">
                  <a:moveTo>
                    <a:pt x="0" y="0"/>
                  </a:moveTo>
                  <a:lnTo>
                    <a:pt x="2716657" y="0"/>
                  </a:lnTo>
                  <a:lnTo>
                    <a:pt x="2716657" y="2890012"/>
                  </a:lnTo>
                  <a:lnTo>
                    <a:pt x="0" y="2890012"/>
                  </a:lnTo>
                  <a:lnTo>
                    <a:pt x="0" y="0"/>
                  </a:lnTo>
                  <a:close/>
                </a:path>
              </a:pathLst>
            </a:custGeom>
            <a:blipFill>
              <a:blip r:embed="rId11"/>
              <a:stretch>
                <a:fillRect l="0" t="-21" r="0" b="-23"/>
              </a:stretch>
            </a:blipFill>
          </p:spPr>
        </p:sp>
      </p:grpSp>
      <p:grpSp>
        <p:nvGrpSpPr>
          <p:cNvPr name="Group 11" id="11"/>
          <p:cNvGrpSpPr/>
          <p:nvPr/>
        </p:nvGrpSpPr>
        <p:grpSpPr>
          <a:xfrm rot="1231239">
            <a:off x="4263180" y="-88970"/>
            <a:ext cx="1355683" cy="1442216"/>
            <a:chOff x="0" y="0"/>
            <a:chExt cx="1807577" cy="1922955"/>
          </a:xfrm>
        </p:grpSpPr>
        <p:sp>
          <p:nvSpPr>
            <p:cNvPr name="Freeform 12" id="12"/>
            <p:cNvSpPr/>
            <p:nvPr/>
          </p:nvSpPr>
          <p:spPr>
            <a:xfrm flipH="true" flipV="false" rot="0">
              <a:off x="0" y="0"/>
              <a:ext cx="1807591" cy="1922907"/>
            </a:xfrm>
            <a:custGeom>
              <a:avLst/>
              <a:gdLst/>
              <a:ahLst/>
              <a:cxnLst/>
              <a:rect r="r" b="b" t="t" l="l"/>
              <a:pathLst>
                <a:path h="1922907" w="1807591">
                  <a:moveTo>
                    <a:pt x="1807591" y="0"/>
                  </a:moveTo>
                  <a:lnTo>
                    <a:pt x="0" y="0"/>
                  </a:lnTo>
                  <a:lnTo>
                    <a:pt x="0" y="1922907"/>
                  </a:lnTo>
                  <a:lnTo>
                    <a:pt x="1807591" y="1922907"/>
                  </a:lnTo>
                  <a:lnTo>
                    <a:pt x="1807591" y="0"/>
                  </a:lnTo>
                  <a:close/>
                </a:path>
              </a:pathLst>
            </a:custGeom>
            <a:blipFill>
              <a:blip r:embed="rId11"/>
              <a:stretch>
                <a:fillRect l="0" t="-21" r="0" b="-23"/>
              </a:stretch>
            </a:blipFill>
          </p:spPr>
        </p:sp>
      </p:grpSp>
      <p:grpSp>
        <p:nvGrpSpPr>
          <p:cNvPr name="Group 13" id="13"/>
          <p:cNvGrpSpPr/>
          <p:nvPr/>
        </p:nvGrpSpPr>
        <p:grpSpPr>
          <a:xfrm rot="0">
            <a:off x="8816761" y="1545103"/>
            <a:ext cx="2341422" cy="2288740"/>
            <a:chOff x="0" y="0"/>
            <a:chExt cx="3121896" cy="3051653"/>
          </a:xfrm>
        </p:grpSpPr>
        <p:sp>
          <p:nvSpPr>
            <p:cNvPr name="Freeform 14" id="14"/>
            <p:cNvSpPr/>
            <p:nvPr/>
          </p:nvSpPr>
          <p:spPr>
            <a:xfrm flipH="false" flipV="false" rot="0">
              <a:off x="0" y="0"/>
              <a:ext cx="3121914" cy="3051683"/>
            </a:xfrm>
            <a:custGeom>
              <a:avLst/>
              <a:gdLst/>
              <a:ahLst/>
              <a:cxnLst/>
              <a:rect r="r" b="b" t="t" l="l"/>
              <a:pathLst>
                <a:path h="3051683" w="3121914">
                  <a:moveTo>
                    <a:pt x="0" y="0"/>
                  </a:moveTo>
                  <a:lnTo>
                    <a:pt x="3121914" y="0"/>
                  </a:lnTo>
                  <a:lnTo>
                    <a:pt x="3121914" y="3051683"/>
                  </a:lnTo>
                  <a:lnTo>
                    <a:pt x="0" y="3051683"/>
                  </a:lnTo>
                  <a:lnTo>
                    <a:pt x="0" y="0"/>
                  </a:lnTo>
                  <a:close/>
                </a:path>
              </a:pathLst>
            </a:custGeom>
            <a:blipFill>
              <a:blip r:embed="rId12"/>
              <a:stretch>
                <a:fillRect l="0" t="-40" r="0" b="-39"/>
              </a:stretch>
            </a:blipFill>
          </p:spPr>
        </p:sp>
      </p:grpSp>
      <p:sp>
        <p:nvSpPr>
          <p:cNvPr name="TextBox 15" id="15"/>
          <p:cNvSpPr txBox="true"/>
          <p:nvPr/>
        </p:nvSpPr>
        <p:spPr>
          <a:xfrm rot="-731927">
            <a:off x="2883507" y="3029272"/>
            <a:ext cx="5495929" cy="2133600"/>
          </a:xfrm>
          <a:prstGeom prst="rect">
            <a:avLst/>
          </a:prstGeom>
        </p:spPr>
        <p:txBody>
          <a:bodyPr anchor="t" rtlCol="false" tIns="0" lIns="0" bIns="0" rIns="0">
            <a:spAutoFit/>
          </a:bodyPr>
          <a:lstStyle/>
          <a:p>
            <a:pPr algn="ctr">
              <a:lnSpc>
                <a:spcPts val="8398"/>
              </a:lnSpc>
            </a:pPr>
            <a:r>
              <a:rPr lang="en-US" b="true" sz="4999">
                <a:solidFill>
                  <a:srgbClr val="BE762A"/>
                </a:solidFill>
                <a:latin typeface="Arial Bold"/>
                <a:ea typeface="Arial Bold"/>
                <a:cs typeface="Arial Bold"/>
                <a:sym typeface="Arial Bold"/>
              </a:rPr>
              <a:t>Es</a:t>
            </a:r>
            <a:r>
              <a:rPr lang="en-US" b="true" sz="4999">
                <a:solidFill>
                  <a:srgbClr val="BE762A"/>
                </a:solidFill>
                <a:latin typeface="Arial Bold"/>
                <a:ea typeface="Arial Bold"/>
                <a:cs typeface="Arial Bold"/>
                <a:sym typeface="Arial Bold"/>
              </a:rPr>
              <a:t>cape room tortilla</a:t>
            </a:r>
          </a:p>
        </p:txBody>
      </p:sp>
      <p:sp>
        <p:nvSpPr>
          <p:cNvPr name="TextBox 16" id="16"/>
          <p:cNvSpPr txBox="true"/>
          <p:nvPr/>
        </p:nvSpPr>
        <p:spPr>
          <a:xfrm rot="-744587">
            <a:off x="3538212" y="5217280"/>
            <a:ext cx="4552182" cy="3419585"/>
          </a:xfrm>
          <a:prstGeom prst="rect">
            <a:avLst/>
          </a:prstGeom>
        </p:spPr>
        <p:txBody>
          <a:bodyPr anchor="t" rtlCol="false" tIns="0" lIns="0" bIns="0" rIns="0">
            <a:spAutoFit/>
          </a:bodyPr>
          <a:lstStyle/>
          <a:p>
            <a:pPr algn="just">
              <a:lnSpc>
                <a:spcPts val="3386"/>
              </a:lnSpc>
            </a:pPr>
            <a:r>
              <a:rPr lang="en-US" b="true" sz="2015" u="sng">
                <a:solidFill>
                  <a:srgbClr val="BE762A"/>
                </a:solidFill>
                <a:latin typeface="Arial Bold"/>
                <a:ea typeface="Arial Bold"/>
                <a:cs typeface="Arial Bold"/>
                <a:sym typeface="Arial Bold"/>
              </a:rPr>
              <a:t>Creado por:</a:t>
            </a:r>
            <a:r>
              <a:rPr lang="en-US" b="true" sz="2015">
                <a:solidFill>
                  <a:srgbClr val="BE762A"/>
                </a:solidFill>
                <a:latin typeface="Arial Bold"/>
                <a:ea typeface="Arial Bold"/>
                <a:cs typeface="Arial Bold"/>
                <a:sym typeface="Arial Bold"/>
              </a:rPr>
              <a:t> </a:t>
            </a:r>
          </a:p>
          <a:p>
            <a:pPr algn="just" marL="435209" indent="-217604" lvl="1">
              <a:lnSpc>
                <a:spcPts val="3386"/>
              </a:lnSpc>
              <a:buFont typeface="Arial"/>
              <a:buChar char="•"/>
            </a:pPr>
            <a:r>
              <a:rPr lang="en-US" b="true" sz="2015">
                <a:solidFill>
                  <a:srgbClr val="BE762A"/>
                </a:solidFill>
                <a:latin typeface="Arial Bold"/>
                <a:ea typeface="Arial Bold"/>
                <a:cs typeface="Arial Bold"/>
                <a:sym typeface="Arial Bold"/>
              </a:rPr>
              <a:t>Bruno Rodríguez </a:t>
            </a:r>
          </a:p>
          <a:p>
            <a:pPr algn="just" marL="435209" indent="-217604" lvl="1">
              <a:lnSpc>
                <a:spcPts val="3386"/>
              </a:lnSpc>
              <a:buFont typeface="Arial"/>
              <a:buChar char="•"/>
            </a:pPr>
            <a:r>
              <a:rPr lang="en-US" b="true" sz="2015">
                <a:solidFill>
                  <a:srgbClr val="BE762A"/>
                </a:solidFill>
                <a:latin typeface="Arial Bold"/>
                <a:ea typeface="Arial Bold"/>
                <a:cs typeface="Arial Bold"/>
                <a:sym typeface="Arial Bold"/>
              </a:rPr>
              <a:t>Pilar Escrig</a:t>
            </a:r>
          </a:p>
          <a:p>
            <a:pPr algn="just" marL="435209" indent="-217604" lvl="1">
              <a:lnSpc>
                <a:spcPts val="3386"/>
              </a:lnSpc>
              <a:buFont typeface="Arial"/>
              <a:buChar char="•"/>
            </a:pPr>
            <a:r>
              <a:rPr lang="en-US" b="true" sz="2015">
                <a:solidFill>
                  <a:srgbClr val="BE762A"/>
                </a:solidFill>
                <a:latin typeface="Arial Bold"/>
                <a:ea typeface="Arial Bold"/>
                <a:cs typeface="Arial Bold"/>
                <a:sym typeface="Arial Bold"/>
              </a:rPr>
              <a:t>Clara Gallego </a:t>
            </a:r>
          </a:p>
          <a:p>
            <a:pPr algn="just" marL="435209" indent="-217604" lvl="1">
              <a:lnSpc>
                <a:spcPts val="3386"/>
              </a:lnSpc>
              <a:buFont typeface="Arial"/>
              <a:buChar char="•"/>
            </a:pPr>
            <a:r>
              <a:rPr lang="en-US" b="true" sz="2015">
                <a:solidFill>
                  <a:srgbClr val="BE762A"/>
                </a:solidFill>
                <a:latin typeface="Arial Bold"/>
                <a:ea typeface="Arial Bold"/>
                <a:cs typeface="Arial Bold"/>
                <a:sym typeface="Arial Bold"/>
              </a:rPr>
              <a:t>Iván Simón</a:t>
            </a:r>
          </a:p>
          <a:p>
            <a:pPr algn="just" marL="435209" indent="-217604" lvl="1">
              <a:lnSpc>
                <a:spcPts val="3386"/>
              </a:lnSpc>
              <a:buFont typeface="Arial"/>
              <a:buChar char="•"/>
            </a:pPr>
            <a:r>
              <a:rPr lang="en-US" b="true" sz="2015">
                <a:solidFill>
                  <a:srgbClr val="BE762A"/>
                </a:solidFill>
                <a:latin typeface="Arial Bold"/>
                <a:ea typeface="Arial Bold"/>
                <a:cs typeface="Arial Bold"/>
                <a:sym typeface="Arial Bold"/>
              </a:rPr>
              <a:t>Silvia Di Bonaventura</a:t>
            </a:r>
          </a:p>
          <a:p>
            <a:pPr algn="l" marL="435209" indent="-217604" lvl="1">
              <a:lnSpc>
                <a:spcPts val="3386"/>
              </a:lnSpc>
              <a:buFont typeface="Arial"/>
              <a:buChar char="•"/>
            </a:pPr>
            <a:r>
              <a:rPr lang="en-US" b="true" sz="2015">
                <a:solidFill>
                  <a:srgbClr val="BE762A"/>
                </a:solidFill>
                <a:latin typeface="Arial Bold"/>
                <a:ea typeface="Arial Bold"/>
                <a:cs typeface="Arial Bold"/>
                <a:sym typeface="Arial Bold"/>
              </a:rPr>
              <a:t>Rocío Romo</a:t>
            </a:r>
          </a:p>
          <a:p>
            <a:pPr algn="ctr">
              <a:lnSpc>
                <a:spcPts val="3386"/>
              </a:lnSpc>
            </a:pPr>
            <a:r>
              <a:rPr lang="en-US" b="true" sz="2015">
                <a:solidFill>
                  <a:srgbClr val="BE762A"/>
                </a:solidFill>
                <a:latin typeface="Arial Bold"/>
                <a:ea typeface="Arial Bold"/>
                <a:cs typeface="Arial Bold"/>
                <a:sym typeface="Arial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9235" r="0" b="-9235"/>
              </a:stretch>
            </a:blipFill>
          </p:spPr>
        </p:sp>
      </p:grpSp>
      <p:sp>
        <p:nvSpPr>
          <p:cNvPr name="TextBox 4" id="4"/>
          <p:cNvSpPr txBox="true"/>
          <p:nvPr/>
        </p:nvSpPr>
        <p:spPr>
          <a:xfrm rot="0">
            <a:off x="2805525" y="2584875"/>
            <a:ext cx="12676950" cy="5010600"/>
          </a:xfrm>
          <a:prstGeom prst="rect">
            <a:avLst/>
          </a:prstGeom>
        </p:spPr>
        <p:txBody>
          <a:bodyPr anchor="t" rtlCol="false" tIns="0" lIns="0" bIns="0" rIns="0">
            <a:spAutoFit/>
          </a:bodyPr>
          <a:lstStyle/>
          <a:p>
            <a:pPr algn="l">
              <a:lnSpc>
                <a:spcPts val="4830"/>
              </a:lnSpc>
            </a:pPr>
            <a:r>
              <a:rPr lang="en-US" sz="3500">
                <a:solidFill>
                  <a:srgbClr val="000000"/>
                </a:solidFill>
                <a:latin typeface="Arial"/>
                <a:ea typeface="Arial"/>
                <a:cs typeface="Arial"/>
                <a:sym typeface="Arial"/>
              </a:rPr>
              <a:t>Después de varios años viviendo fuera regresas por fin a tu hogar. Tus amigos tienen tantas ganas de verte que han decidido hacer una cena de picoteo en tu nuevo hogar, como te gusta ser un buen anfitrión decides preparar un plato. Teniendo el tiempo encima y buena parte de tus cosas en cajas aún decides preparar algo rápido, sencillo, rico y fácil de compartir: una tortilla de patatas. ¿Te dará tiempo a dar con los objetos necesarios para prepararla antes de que lleguen tus invitados?</a:t>
            </a:r>
          </a:p>
        </p:txBody>
      </p:sp>
      <p:sp>
        <p:nvSpPr>
          <p:cNvPr name="TextBox 5" id="5"/>
          <p:cNvSpPr txBox="true"/>
          <p:nvPr/>
        </p:nvSpPr>
        <p:spPr>
          <a:xfrm rot="0">
            <a:off x="3653025" y="654450"/>
            <a:ext cx="10981950" cy="771450"/>
          </a:xfrm>
          <a:prstGeom prst="rect">
            <a:avLst/>
          </a:prstGeom>
        </p:spPr>
        <p:txBody>
          <a:bodyPr anchor="t" rtlCol="false" tIns="0" lIns="0" bIns="0" rIns="0">
            <a:spAutoFit/>
          </a:bodyPr>
          <a:lstStyle/>
          <a:p>
            <a:pPr algn="ctr">
              <a:lnSpc>
                <a:spcPts val="5999"/>
              </a:lnSpc>
            </a:pPr>
            <a:r>
              <a:rPr lang="en-US" b="true" sz="4999" spc="46">
                <a:solidFill>
                  <a:srgbClr val="000000"/>
                </a:solidFill>
                <a:latin typeface="TT Rounds Condensed Bold"/>
                <a:ea typeface="TT Rounds Condensed Bold"/>
                <a:cs typeface="TT Rounds Condensed Bold"/>
                <a:sym typeface="TT Rounds Condensed Bold"/>
              </a:rPr>
              <a:t>Proyect 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9235" r="0" b="-9235"/>
              </a:stretch>
            </a:blipFill>
          </p:spPr>
        </p:sp>
      </p:grpSp>
      <p:sp>
        <p:nvSpPr>
          <p:cNvPr name="Freeform 4" id="4"/>
          <p:cNvSpPr/>
          <p:nvPr/>
        </p:nvSpPr>
        <p:spPr>
          <a:xfrm flipH="false" flipV="false" rot="0">
            <a:off x="11534126" y="2246587"/>
            <a:ext cx="3241750" cy="3255826"/>
          </a:xfrm>
          <a:custGeom>
            <a:avLst/>
            <a:gdLst/>
            <a:ahLst/>
            <a:cxnLst/>
            <a:rect r="r" b="b" t="t" l="l"/>
            <a:pathLst>
              <a:path h="3255826" w="3241750">
                <a:moveTo>
                  <a:pt x="0" y="0"/>
                </a:moveTo>
                <a:lnTo>
                  <a:pt x="3241750" y="0"/>
                </a:lnTo>
                <a:lnTo>
                  <a:pt x="3241750" y="3255826"/>
                </a:lnTo>
                <a:lnTo>
                  <a:pt x="0" y="3255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740494" y="2245816"/>
            <a:ext cx="2528724" cy="1363909"/>
          </a:xfrm>
          <a:custGeom>
            <a:avLst/>
            <a:gdLst/>
            <a:ahLst/>
            <a:cxnLst/>
            <a:rect r="r" b="b" t="t" l="l"/>
            <a:pathLst>
              <a:path h="1363909" w="2528724">
                <a:moveTo>
                  <a:pt x="0" y="0"/>
                </a:moveTo>
                <a:lnTo>
                  <a:pt x="2528724" y="0"/>
                </a:lnTo>
                <a:lnTo>
                  <a:pt x="2528724" y="1363909"/>
                </a:lnTo>
                <a:lnTo>
                  <a:pt x="0" y="1363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740494" y="3559495"/>
            <a:ext cx="2528724" cy="1942918"/>
          </a:xfrm>
          <a:custGeom>
            <a:avLst/>
            <a:gdLst/>
            <a:ahLst/>
            <a:cxnLst/>
            <a:rect r="r" b="b" t="t" l="l"/>
            <a:pathLst>
              <a:path h="1942918" w="2528724">
                <a:moveTo>
                  <a:pt x="0" y="0"/>
                </a:moveTo>
                <a:lnTo>
                  <a:pt x="2528724" y="0"/>
                </a:lnTo>
                <a:lnTo>
                  <a:pt x="2528724" y="1942918"/>
                </a:lnTo>
                <a:lnTo>
                  <a:pt x="0" y="1942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746528" y="5452184"/>
            <a:ext cx="3522690" cy="2558862"/>
          </a:xfrm>
          <a:custGeom>
            <a:avLst/>
            <a:gdLst/>
            <a:ahLst/>
            <a:cxnLst/>
            <a:rect r="r" b="b" t="t" l="l"/>
            <a:pathLst>
              <a:path h="2558862" w="3522690">
                <a:moveTo>
                  <a:pt x="0" y="0"/>
                </a:moveTo>
                <a:lnTo>
                  <a:pt x="3522690" y="0"/>
                </a:lnTo>
                <a:lnTo>
                  <a:pt x="3522690" y="2558862"/>
                </a:lnTo>
                <a:lnTo>
                  <a:pt x="0" y="25588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1534126" y="5452184"/>
            <a:ext cx="2232493" cy="2558862"/>
          </a:xfrm>
          <a:custGeom>
            <a:avLst/>
            <a:gdLst/>
            <a:ahLst/>
            <a:cxnLst/>
            <a:rect r="r" b="b" t="t" l="l"/>
            <a:pathLst>
              <a:path h="2558862" w="2232493">
                <a:moveTo>
                  <a:pt x="0" y="0"/>
                </a:moveTo>
                <a:lnTo>
                  <a:pt x="2232494" y="0"/>
                </a:lnTo>
                <a:lnTo>
                  <a:pt x="2232494" y="2558862"/>
                </a:lnTo>
                <a:lnTo>
                  <a:pt x="0" y="255886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13392416" y="5143500"/>
            <a:ext cx="364158" cy="364158"/>
            <a:chOff x="0" y="0"/>
            <a:chExt cx="485544" cy="485544"/>
          </a:xfrm>
        </p:grpSpPr>
        <p:sp>
          <p:nvSpPr>
            <p:cNvPr name="Freeform 10" id="10"/>
            <p:cNvSpPr/>
            <p:nvPr/>
          </p:nvSpPr>
          <p:spPr>
            <a:xfrm flipH="false" flipV="false" rot="0">
              <a:off x="0" y="0"/>
              <a:ext cx="485521" cy="485521"/>
            </a:xfrm>
            <a:custGeom>
              <a:avLst/>
              <a:gdLst/>
              <a:ahLst/>
              <a:cxnLst/>
              <a:rect r="r" b="b" t="t" l="l"/>
              <a:pathLst>
                <a:path h="485521" w="485521">
                  <a:moveTo>
                    <a:pt x="0" y="0"/>
                  </a:moveTo>
                  <a:lnTo>
                    <a:pt x="485521" y="0"/>
                  </a:lnTo>
                  <a:lnTo>
                    <a:pt x="485521" y="485521"/>
                  </a:lnTo>
                  <a:lnTo>
                    <a:pt x="0" y="485521"/>
                  </a:lnTo>
                  <a:lnTo>
                    <a:pt x="0" y="0"/>
                  </a:lnTo>
                  <a:close/>
                </a:path>
              </a:pathLst>
            </a:custGeom>
            <a:blipFill>
              <a:blip r:embed="rId14"/>
              <a:stretch>
                <a:fillRect l="0" t="0" r="-4" b="-4"/>
              </a:stretch>
            </a:blipFill>
          </p:spPr>
        </p:sp>
      </p:grpSp>
      <p:grpSp>
        <p:nvGrpSpPr>
          <p:cNvPr name="Group 11" id="11"/>
          <p:cNvGrpSpPr/>
          <p:nvPr/>
        </p:nvGrpSpPr>
        <p:grpSpPr>
          <a:xfrm rot="0">
            <a:off x="14401672" y="5128210"/>
            <a:ext cx="364158" cy="364158"/>
            <a:chOff x="0" y="0"/>
            <a:chExt cx="485544" cy="485544"/>
          </a:xfrm>
        </p:grpSpPr>
        <p:sp>
          <p:nvSpPr>
            <p:cNvPr name="Freeform 12" id="12"/>
            <p:cNvSpPr/>
            <p:nvPr/>
          </p:nvSpPr>
          <p:spPr>
            <a:xfrm flipH="false" flipV="false" rot="0">
              <a:off x="0" y="0"/>
              <a:ext cx="485521" cy="485521"/>
            </a:xfrm>
            <a:custGeom>
              <a:avLst/>
              <a:gdLst/>
              <a:ahLst/>
              <a:cxnLst/>
              <a:rect r="r" b="b" t="t" l="l"/>
              <a:pathLst>
                <a:path h="485521" w="485521">
                  <a:moveTo>
                    <a:pt x="0" y="0"/>
                  </a:moveTo>
                  <a:lnTo>
                    <a:pt x="485521" y="0"/>
                  </a:lnTo>
                  <a:lnTo>
                    <a:pt x="485521" y="485521"/>
                  </a:lnTo>
                  <a:lnTo>
                    <a:pt x="0" y="485521"/>
                  </a:lnTo>
                  <a:lnTo>
                    <a:pt x="0" y="0"/>
                  </a:lnTo>
                  <a:close/>
                </a:path>
              </a:pathLst>
            </a:custGeom>
            <a:blipFill>
              <a:blip r:embed="rId14"/>
              <a:stretch>
                <a:fillRect l="0" t="0" r="-4" b="-4"/>
              </a:stretch>
            </a:blipFill>
          </p:spPr>
        </p:sp>
      </p:grpSp>
      <p:grpSp>
        <p:nvGrpSpPr>
          <p:cNvPr name="Group 13" id="13"/>
          <p:cNvGrpSpPr/>
          <p:nvPr/>
        </p:nvGrpSpPr>
        <p:grpSpPr>
          <a:xfrm rot="-5400000">
            <a:off x="14401672" y="3599679"/>
            <a:ext cx="364158" cy="364158"/>
            <a:chOff x="0" y="0"/>
            <a:chExt cx="485544" cy="485544"/>
          </a:xfrm>
        </p:grpSpPr>
        <p:sp>
          <p:nvSpPr>
            <p:cNvPr name="Freeform 14" id="14"/>
            <p:cNvSpPr/>
            <p:nvPr/>
          </p:nvSpPr>
          <p:spPr>
            <a:xfrm flipH="false" flipV="false" rot="0">
              <a:off x="0" y="0"/>
              <a:ext cx="485521" cy="485521"/>
            </a:xfrm>
            <a:custGeom>
              <a:avLst/>
              <a:gdLst/>
              <a:ahLst/>
              <a:cxnLst/>
              <a:rect r="r" b="b" t="t" l="l"/>
              <a:pathLst>
                <a:path h="485521" w="485521">
                  <a:moveTo>
                    <a:pt x="0" y="0"/>
                  </a:moveTo>
                  <a:lnTo>
                    <a:pt x="485521" y="0"/>
                  </a:lnTo>
                  <a:lnTo>
                    <a:pt x="485521" y="485521"/>
                  </a:lnTo>
                  <a:lnTo>
                    <a:pt x="0" y="485521"/>
                  </a:lnTo>
                  <a:lnTo>
                    <a:pt x="0" y="0"/>
                  </a:lnTo>
                  <a:close/>
                </a:path>
              </a:pathLst>
            </a:custGeom>
            <a:blipFill>
              <a:blip r:embed="rId14"/>
              <a:stretch>
                <a:fillRect l="0" t="0" r="-4" b="-4"/>
              </a:stretch>
            </a:blipFill>
          </p:spPr>
        </p:sp>
      </p:grpSp>
      <p:grpSp>
        <p:nvGrpSpPr>
          <p:cNvPr name="Group 15" id="15"/>
          <p:cNvGrpSpPr/>
          <p:nvPr/>
        </p:nvGrpSpPr>
        <p:grpSpPr>
          <a:xfrm rot="-5400000">
            <a:off x="14401672" y="2286000"/>
            <a:ext cx="364158" cy="364158"/>
            <a:chOff x="0" y="0"/>
            <a:chExt cx="485544" cy="485544"/>
          </a:xfrm>
        </p:grpSpPr>
        <p:sp>
          <p:nvSpPr>
            <p:cNvPr name="Freeform 16" id="16"/>
            <p:cNvSpPr/>
            <p:nvPr/>
          </p:nvSpPr>
          <p:spPr>
            <a:xfrm flipH="false" flipV="false" rot="0">
              <a:off x="0" y="0"/>
              <a:ext cx="485521" cy="485521"/>
            </a:xfrm>
            <a:custGeom>
              <a:avLst/>
              <a:gdLst/>
              <a:ahLst/>
              <a:cxnLst/>
              <a:rect r="r" b="b" t="t" l="l"/>
              <a:pathLst>
                <a:path h="485521" w="485521">
                  <a:moveTo>
                    <a:pt x="0" y="0"/>
                  </a:moveTo>
                  <a:lnTo>
                    <a:pt x="485521" y="0"/>
                  </a:lnTo>
                  <a:lnTo>
                    <a:pt x="485521" y="485521"/>
                  </a:lnTo>
                  <a:lnTo>
                    <a:pt x="0" y="485521"/>
                  </a:lnTo>
                  <a:lnTo>
                    <a:pt x="0" y="0"/>
                  </a:lnTo>
                  <a:close/>
                </a:path>
              </a:pathLst>
            </a:custGeom>
            <a:blipFill>
              <a:blip r:embed="rId14"/>
              <a:stretch>
                <a:fillRect l="0" t="0" r="-4" b="-4"/>
              </a:stretch>
            </a:blipFill>
          </p:spPr>
        </p:sp>
      </p:grpSp>
      <p:grpSp>
        <p:nvGrpSpPr>
          <p:cNvPr name="Group 17" id="17"/>
          <p:cNvGrpSpPr/>
          <p:nvPr/>
        </p:nvGrpSpPr>
        <p:grpSpPr>
          <a:xfrm rot="-10800000">
            <a:off x="11690239" y="6664947"/>
            <a:ext cx="898038" cy="1159439"/>
            <a:chOff x="0" y="0"/>
            <a:chExt cx="1197384" cy="1545919"/>
          </a:xfrm>
        </p:grpSpPr>
        <p:sp>
          <p:nvSpPr>
            <p:cNvPr name="Freeform 18" id="18"/>
            <p:cNvSpPr/>
            <p:nvPr/>
          </p:nvSpPr>
          <p:spPr>
            <a:xfrm flipH="false" flipV="false" rot="0">
              <a:off x="0" y="0"/>
              <a:ext cx="1197356" cy="1545971"/>
            </a:xfrm>
            <a:custGeom>
              <a:avLst/>
              <a:gdLst/>
              <a:ahLst/>
              <a:cxnLst/>
              <a:rect r="r" b="b" t="t" l="l"/>
              <a:pathLst>
                <a:path h="1545971" w="1197356">
                  <a:moveTo>
                    <a:pt x="0" y="0"/>
                  </a:moveTo>
                  <a:lnTo>
                    <a:pt x="1197356" y="0"/>
                  </a:lnTo>
                  <a:lnTo>
                    <a:pt x="1197356" y="1545971"/>
                  </a:lnTo>
                  <a:lnTo>
                    <a:pt x="0" y="1545971"/>
                  </a:lnTo>
                  <a:lnTo>
                    <a:pt x="0" y="0"/>
                  </a:lnTo>
                  <a:close/>
                </a:path>
              </a:pathLst>
            </a:custGeom>
            <a:blipFill>
              <a:blip r:embed="rId15"/>
              <a:stretch>
                <a:fillRect l="0" t="-35" r="-2" b="-31"/>
              </a:stretch>
            </a:blipFill>
          </p:spPr>
        </p:sp>
      </p:grpSp>
      <p:grpSp>
        <p:nvGrpSpPr>
          <p:cNvPr name="Group 19" id="19"/>
          <p:cNvGrpSpPr/>
          <p:nvPr/>
        </p:nvGrpSpPr>
        <p:grpSpPr>
          <a:xfrm rot="0">
            <a:off x="13305981" y="6045973"/>
            <a:ext cx="450593" cy="464965"/>
            <a:chOff x="0" y="0"/>
            <a:chExt cx="600791" cy="619953"/>
          </a:xfrm>
        </p:grpSpPr>
        <p:sp>
          <p:nvSpPr>
            <p:cNvPr name="Freeform 20" id="20"/>
            <p:cNvSpPr/>
            <p:nvPr/>
          </p:nvSpPr>
          <p:spPr>
            <a:xfrm flipH="false" flipV="false" rot="0">
              <a:off x="0" y="0"/>
              <a:ext cx="600837" cy="620014"/>
            </a:xfrm>
            <a:custGeom>
              <a:avLst/>
              <a:gdLst/>
              <a:ahLst/>
              <a:cxnLst/>
              <a:rect r="r" b="b" t="t" l="l"/>
              <a:pathLst>
                <a:path h="620014" w="600837">
                  <a:moveTo>
                    <a:pt x="0" y="0"/>
                  </a:moveTo>
                  <a:lnTo>
                    <a:pt x="600837" y="0"/>
                  </a:lnTo>
                  <a:lnTo>
                    <a:pt x="600837" y="620014"/>
                  </a:lnTo>
                  <a:lnTo>
                    <a:pt x="0" y="620014"/>
                  </a:lnTo>
                  <a:lnTo>
                    <a:pt x="0" y="0"/>
                  </a:lnTo>
                  <a:close/>
                </a:path>
              </a:pathLst>
            </a:custGeom>
            <a:blipFill>
              <a:blip r:embed="rId16"/>
              <a:stretch>
                <a:fillRect l="0" t="-43" r="7" b="-33"/>
              </a:stretch>
            </a:blipFill>
          </p:spPr>
        </p:sp>
      </p:grpSp>
      <p:grpSp>
        <p:nvGrpSpPr>
          <p:cNvPr name="Group 21" id="21"/>
          <p:cNvGrpSpPr/>
          <p:nvPr/>
        </p:nvGrpSpPr>
        <p:grpSpPr>
          <a:xfrm rot="0">
            <a:off x="13052426" y="7053862"/>
            <a:ext cx="679979" cy="851910"/>
            <a:chOff x="0" y="0"/>
            <a:chExt cx="906639" cy="1135880"/>
          </a:xfrm>
        </p:grpSpPr>
        <p:sp>
          <p:nvSpPr>
            <p:cNvPr name="Freeform 22" id="22"/>
            <p:cNvSpPr/>
            <p:nvPr/>
          </p:nvSpPr>
          <p:spPr>
            <a:xfrm flipH="false" flipV="false" rot="0">
              <a:off x="0" y="0"/>
              <a:ext cx="906653" cy="1135888"/>
            </a:xfrm>
            <a:custGeom>
              <a:avLst/>
              <a:gdLst/>
              <a:ahLst/>
              <a:cxnLst/>
              <a:rect r="r" b="b" t="t" l="l"/>
              <a:pathLst>
                <a:path h="1135888" w="906653">
                  <a:moveTo>
                    <a:pt x="0" y="0"/>
                  </a:moveTo>
                  <a:lnTo>
                    <a:pt x="906653" y="0"/>
                  </a:lnTo>
                  <a:lnTo>
                    <a:pt x="906653" y="1135888"/>
                  </a:lnTo>
                  <a:lnTo>
                    <a:pt x="0" y="1135888"/>
                  </a:lnTo>
                  <a:lnTo>
                    <a:pt x="0" y="0"/>
                  </a:lnTo>
                  <a:close/>
                </a:path>
              </a:pathLst>
            </a:custGeom>
            <a:blipFill>
              <a:blip r:embed="rId17"/>
              <a:stretch>
                <a:fillRect l="0" t="-137" r="1" b="-136"/>
              </a:stretch>
            </a:blipFill>
          </p:spPr>
        </p:sp>
      </p:grpSp>
      <p:grpSp>
        <p:nvGrpSpPr>
          <p:cNvPr name="Group 23" id="23"/>
          <p:cNvGrpSpPr/>
          <p:nvPr/>
        </p:nvGrpSpPr>
        <p:grpSpPr>
          <a:xfrm rot="0">
            <a:off x="11690239" y="5641633"/>
            <a:ext cx="351407" cy="404339"/>
            <a:chOff x="0" y="0"/>
            <a:chExt cx="468543" cy="539119"/>
          </a:xfrm>
        </p:grpSpPr>
        <p:sp>
          <p:nvSpPr>
            <p:cNvPr name="Freeform 24" id="24"/>
            <p:cNvSpPr/>
            <p:nvPr/>
          </p:nvSpPr>
          <p:spPr>
            <a:xfrm flipH="false" flipV="false" rot="0">
              <a:off x="0" y="0"/>
              <a:ext cx="468503" cy="539115"/>
            </a:xfrm>
            <a:custGeom>
              <a:avLst/>
              <a:gdLst/>
              <a:ahLst/>
              <a:cxnLst/>
              <a:rect r="r" b="b" t="t" l="l"/>
              <a:pathLst>
                <a:path h="539115" w="468503">
                  <a:moveTo>
                    <a:pt x="0" y="0"/>
                  </a:moveTo>
                  <a:lnTo>
                    <a:pt x="468503" y="0"/>
                  </a:lnTo>
                  <a:lnTo>
                    <a:pt x="468503" y="539115"/>
                  </a:lnTo>
                  <a:lnTo>
                    <a:pt x="0" y="539115"/>
                  </a:lnTo>
                  <a:lnTo>
                    <a:pt x="0" y="0"/>
                  </a:lnTo>
                  <a:close/>
                </a:path>
              </a:pathLst>
            </a:custGeom>
            <a:blipFill>
              <a:blip r:embed="rId18"/>
              <a:stretch>
                <a:fillRect l="-27" t="0" r="-35" b="0"/>
              </a:stretch>
            </a:blipFill>
          </p:spPr>
        </p:sp>
      </p:grpSp>
      <p:grpSp>
        <p:nvGrpSpPr>
          <p:cNvPr name="Group 25" id="25"/>
          <p:cNvGrpSpPr/>
          <p:nvPr/>
        </p:nvGrpSpPr>
        <p:grpSpPr>
          <a:xfrm rot="-1914701">
            <a:off x="13209407" y="7136438"/>
            <a:ext cx="324650" cy="686759"/>
            <a:chOff x="0" y="0"/>
            <a:chExt cx="432867" cy="915679"/>
          </a:xfrm>
        </p:grpSpPr>
        <p:sp>
          <p:nvSpPr>
            <p:cNvPr name="Freeform 26" id="26"/>
            <p:cNvSpPr/>
            <p:nvPr/>
          </p:nvSpPr>
          <p:spPr>
            <a:xfrm flipH="false" flipV="false" rot="0">
              <a:off x="0" y="0"/>
              <a:ext cx="432816" cy="915670"/>
            </a:xfrm>
            <a:custGeom>
              <a:avLst/>
              <a:gdLst/>
              <a:ahLst/>
              <a:cxnLst/>
              <a:rect r="r" b="b" t="t" l="l"/>
              <a:pathLst>
                <a:path h="915670" w="432816">
                  <a:moveTo>
                    <a:pt x="0" y="0"/>
                  </a:moveTo>
                  <a:lnTo>
                    <a:pt x="432816" y="0"/>
                  </a:lnTo>
                  <a:lnTo>
                    <a:pt x="432816" y="915670"/>
                  </a:lnTo>
                  <a:lnTo>
                    <a:pt x="0" y="915670"/>
                  </a:lnTo>
                  <a:lnTo>
                    <a:pt x="0" y="0"/>
                  </a:lnTo>
                  <a:close/>
                </a:path>
              </a:pathLst>
            </a:custGeom>
            <a:blipFill>
              <a:blip r:embed="rId19"/>
              <a:stretch>
                <a:fillRect l="-49" t="0" r="-61" b="0"/>
              </a:stretch>
            </a:blipFill>
          </p:spPr>
        </p:sp>
      </p:grpSp>
      <p:grpSp>
        <p:nvGrpSpPr>
          <p:cNvPr name="Group 27" id="27"/>
          <p:cNvGrpSpPr/>
          <p:nvPr/>
        </p:nvGrpSpPr>
        <p:grpSpPr>
          <a:xfrm rot="-10800000">
            <a:off x="11544172" y="2286000"/>
            <a:ext cx="667668" cy="1603569"/>
            <a:chOff x="0" y="0"/>
            <a:chExt cx="890224" cy="2138092"/>
          </a:xfrm>
        </p:grpSpPr>
        <p:sp>
          <p:nvSpPr>
            <p:cNvPr name="Freeform 28" id="28"/>
            <p:cNvSpPr/>
            <p:nvPr/>
          </p:nvSpPr>
          <p:spPr>
            <a:xfrm flipH="false" flipV="false" rot="0">
              <a:off x="0" y="0"/>
              <a:ext cx="890270" cy="2138045"/>
            </a:xfrm>
            <a:custGeom>
              <a:avLst/>
              <a:gdLst/>
              <a:ahLst/>
              <a:cxnLst/>
              <a:rect r="r" b="b" t="t" l="l"/>
              <a:pathLst>
                <a:path h="2138045" w="890270">
                  <a:moveTo>
                    <a:pt x="0" y="0"/>
                  </a:moveTo>
                  <a:lnTo>
                    <a:pt x="890270" y="0"/>
                  </a:lnTo>
                  <a:lnTo>
                    <a:pt x="890270" y="2138045"/>
                  </a:lnTo>
                  <a:lnTo>
                    <a:pt x="0" y="2138045"/>
                  </a:lnTo>
                  <a:lnTo>
                    <a:pt x="0" y="0"/>
                  </a:lnTo>
                  <a:close/>
                </a:path>
              </a:pathLst>
            </a:custGeom>
            <a:blipFill>
              <a:blip r:embed="rId20"/>
              <a:stretch>
                <a:fillRect l="0" t="-43" r="5" b="-45"/>
              </a:stretch>
            </a:blipFill>
          </p:spPr>
        </p:sp>
      </p:grpSp>
      <p:grpSp>
        <p:nvGrpSpPr>
          <p:cNvPr name="Group 29" id="29"/>
          <p:cNvGrpSpPr/>
          <p:nvPr/>
        </p:nvGrpSpPr>
        <p:grpSpPr>
          <a:xfrm rot="0">
            <a:off x="12757279" y="2674648"/>
            <a:ext cx="1097403" cy="536382"/>
            <a:chOff x="0" y="0"/>
            <a:chExt cx="1463204" cy="715176"/>
          </a:xfrm>
        </p:grpSpPr>
        <p:sp>
          <p:nvSpPr>
            <p:cNvPr name="Freeform 30" id="30"/>
            <p:cNvSpPr/>
            <p:nvPr/>
          </p:nvSpPr>
          <p:spPr>
            <a:xfrm flipH="false" flipV="false" rot="0">
              <a:off x="0" y="0"/>
              <a:ext cx="1463167" cy="715137"/>
            </a:xfrm>
            <a:custGeom>
              <a:avLst/>
              <a:gdLst/>
              <a:ahLst/>
              <a:cxnLst/>
              <a:rect r="r" b="b" t="t" l="l"/>
              <a:pathLst>
                <a:path h="715137" w="1463167">
                  <a:moveTo>
                    <a:pt x="0" y="0"/>
                  </a:moveTo>
                  <a:lnTo>
                    <a:pt x="1463167" y="0"/>
                  </a:lnTo>
                  <a:lnTo>
                    <a:pt x="1463167" y="715137"/>
                  </a:lnTo>
                  <a:lnTo>
                    <a:pt x="0" y="715137"/>
                  </a:lnTo>
                  <a:lnTo>
                    <a:pt x="0" y="0"/>
                  </a:lnTo>
                  <a:close/>
                </a:path>
              </a:pathLst>
            </a:custGeom>
            <a:blipFill>
              <a:blip r:embed="rId21"/>
              <a:stretch>
                <a:fillRect l="0" t="0" r="-2" b="-5"/>
              </a:stretch>
            </a:blipFill>
          </p:spPr>
        </p:sp>
      </p:grpSp>
      <p:grpSp>
        <p:nvGrpSpPr>
          <p:cNvPr name="Group 31" id="31"/>
          <p:cNvGrpSpPr/>
          <p:nvPr/>
        </p:nvGrpSpPr>
        <p:grpSpPr>
          <a:xfrm rot="0">
            <a:off x="11571053" y="4489783"/>
            <a:ext cx="568139" cy="653717"/>
            <a:chOff x="0" y="0"/>
            <a:chExt cx="757519" cy="871622"/>
          </a:xfrm>
        </p:grpSpPr>
        <p:sp>
          <p:nvSpPr>
            <p:cNvPr name="Freeform 32" id="32"/>
            <p:cNvSpPr/>
            <p:nvPr/>
          </p:nvSpPr>
          <p:spPr>
            <a:xfrm flipH="false" flipV="false" rot="0">
              <a:off x="0" y="0"/>
              <a:ext cx="757555" cy="871601"/>
            </a:xfrm>
            <a:custGeom>
              <a:avLst/>
              <a:gdLst/>
              <a:ahLst/>
              <a:cxnLst/>
              <a:rect r="r" b="b" t="t" l="l"/>
              <a:pathLst>
                <a:path h="871601" w="757555">
                  <a:moveTo>
                    <a:pt x="0" y="0"/>
                  </a:moveTo>
                  <a:lnTo>
                    <a:pt x="757555" y="0"/>
                  </a:lnTo>
                  <a:lnTo>
                    <a:pt x="757555" y="871601"/>
                  </a:lnTo>
                  <a:lnTo>
                    <a:pt x="0" y="871601"/>
                  </a:lnTo>
                  <a:lnTo>
                    <a:pt x="0" y="0"/>
                  </a:lnTo>
                  <a:close/>
                </a:path>
              </a:pathLst>
            </a:custGeom>
            <a:blipFill>
              <a:blip r:embed="rId18"/>
              <a:stretch>
                <a:fillRect l="-27" t="0" r="-22" b="-2"/>
              </a:stretch>
            </a:blipFill>
          </p:spPr>
        </p:sp>
      </p:grpSp>
      <p:grpSp>
        <p:nvGrpSpPr>
          <p:cNvPr name="Group 33" id="33"/>
          <p:cNvGrpSpPr/>
          <p:nvPr/>
        </p:nvGrpSpPr>
        <p:grpSpPr>
          <a:xfrm rot="0">
            <a:off x="11659961" y="4051313"/>
            <a:ext cx="524998" cy="629084"/>
            <a:chOff x="0" y="0"/>
            <a:chExt cx="699998" cy="838778"/>
          </a:xfrm>
        </p:grpSpPr>
        <p:sp>
          <p:nvSpPr>
            <p:cNvPr name="Freeform 34" id="34"/>
            <p:cNvSpPr/>
            <p:nvPr/>
          </p:nvSpPr>
          <p:spPr>
            <a:xfrm flipH="false" flipV="false" rot="0">
              <a:off x="0" y="0"/>
              <a:ext cx="700024" cy="838835"/>
            </a:xfrm>
            <a:custGeom>
              <a:avLst/>
              <a:gdLst/>
              <a:ahLst/>
              <a:cxnLst/>
              <a:rect r="r" b="b" t="t" l="l"/>
              <a:pathLst>
                <a:path h="838835" w="700024">
                  <a:moveTo>
                    <a:pt x="0" y="0"/>
                  </a:moveTo>
                  <a:lnTo>
                    <a:pt x="700024" y="0"/>
                  </a:lnTo>
                  <a:lnTo>
                    <a:pt x="700024" y="838835"/>
                  </a:lnTo>
                  <a:lnTo>
                    <a:pt x="0" y="838835"/>
                  </a:lnTo>
                  <a:lnTo>
                    <a:pt x="0" y="0"/>
                  </a:lnTo>
                  <a:close/>
                </a:path>
              </a:pathLst>
            </a:custGeom>
            <a:blipFill>
              <a:blip r:embed="rId22"/>
              <a:stretch>
                <a:fillRect l="0" t="-25" r="3" b="-19"/>
              </a:stretch>
            </a:blipFill>
          </p:spPr>
        </p:sp>
      </p:grpSp>
      <p:grpSp>
        <p:nvGrpSpPr>
          <p:cNvPr name="Group 35" id="35"/>
          <p:cNvGrpSpPr/>
          <p:nvPr/>
        </p:nvGrpSpPr>
        <p:grpSpPr>
          <a:xfrm rot="0">
            <a:off x="15551284" y="2857500"/>
            <a:ext cx="623983" cy="717973"/>
            <a:chOff x="0" y="0"/>
            <a:chExt cx="831978" cy="957297"/>
          </a:xfrm>
        </p:grpSpPr>
        <p:sp>
          <p:nvSpPr>
            <p:cNvPr name="Freeform 36" id="36"/>
            <p:cNvSpPr/>
            <p:nvPr/>
          </p:nvSpPr>
          <p:spPr>
            <a:xfrm flipH="false" flipV="false" rot="0">
              <a:off x="0" y="0"/>
              <a:ext cx="831977" cy="957326"/>
            </a:xfrm>
            <a:custGeom>
              <a:avLst/>
              <a:gdLst/>
              <a:ahLst/>
              <a:cxnLst/>
              <a:rect r="r" b="b" t="t" l="l"/>
              <a:pathLst>
                <a:path h="957326" w="831977">
                  <a:moveTo>
                    <a:pt x="0" y="0"/>
                  </a:moveTo>
                  <a:lnTo>
                    <a:pt x="831977" y="0"/>
                  </a:lnTo>
                  <a:lnTo>
                    <a:pt x="831977" y="957326"/>
                  </a:lnTo>
                  <a:lnTo>
                    <a:pt x="0" y="957326"/>
                  </a:lnTo>
                  <a:lnTo>
                    <a:pt x="0" y="0"/>
                  </a:lnTo>
                  <a:close/>
                </a:path>
              </a:pathLst>
            </a:custGeom>
            <a:blipFill>
              <a:blip r:embed="rId18"/>
              <a:stretch>
                <a:fillRect l="-27" t="0" r="-27" b="3"/>
              </a:stretch>
            </a:blipFill>
          </p:spPr>
        </p:sp>
      </p:grpSp>
      <p:grpSp>
        <p:nvGrpSpPr>
          <p:cNvPr name="Group 37" id="37"/>
          <p:cNvGrpSpPr/>
          <p:nvPr/>
        </p:nvGrpSpPr>
        <p:grpSpPr>
          <a:xfrm rot="0">
            <a:off x="16266079" y="2286000"/>
            <a:ext cx="993221" cy="993221"/>
            <a:chOff x="0" y="0"/>
            <a:chExt cx="1324295" cy="1324295"/>
          </a:xfrm>
        </p:grpSpPr>
        <p:sp>
          <p:nvSpPr>
            <p:cNvPr name="Freeform 38" id="38"/>
            <p:cNvSpPr/>
            <p:nvPr/>
          </p:nvSpPr>
          <p:spPr>
            <a:xfrm flipH="false" flipV="false" rot="0">
              <a:off x="0" y="0"/>
              <a:ext cx="1324356" cy="1324356"/>
            </a:xfrm>
            <a:custGeom>
              <a:avLst/>
              <a:gdLst/>
              <a:ahLst/>
              <a:cxnLst/>
              <a:rect r="r" b="b" t="t" l="l"/>
              <a:pathLst>
                <a:path h="1324356" w="1324356">
                  <a:moveTo>
                    <a:pt x="0" y="0"/>
                  </a:moveTo>
                  <a:lnTo>
                    <a:pt x="1324356" y="0"/>
                  </a:lnTo>
                  <a:lnTo>
                    <a:pt x="1324356" y="1324356"/>
                  </a:lnTo>
                  <a:lnTo>
                    <a:pt x="0" y="1324356"/>
                  </a:lnTo>
                  <a:lnTo>
                    <a:pt x="0" y="0"/>
                  </a:lnTo>
                  <a:close/>
                </a:path>
              </a:pathLst>
            </a:custGeom>
            <a:blipFill>
              <a:blip r:embed="rId23"/>
              <a:stretch>
                <a:fillRect l="0" t="0" r="4" b="4"/>
              </a:stretch>
            </a:blipFill>
          </p:spPr>
        </p:sp>
      </p:grpSp>
      <p:grpSp>
        <p:nvGrpSpPr>
          <p:cNvPr name="Group 39" id="39"/>
          <p:cNvGrpSpPr/>
          <p:nvPr/>
        </p:nvGrpSpPr>
        <p:grpSpPr>
          <a:xfrm rot="0">
            <a:off x="15507873" y="2838286"/>
            <a:ext cx="538306" cy="465879"/>
            <a:chOff x="0" y="0"/>
            <a:chExt cx="717741" cy="621172"/>
          </a:xfrm>
        </p:grpSpPr>
        <p:sp>
          <p:nvSpPr>
            <p:cNvPr name="Freeform 40" id="40"/>
            <p:cNvSpPr/>
            <p:nvPr/>
          </p:nvSpPr>
          <p:spPr>
            <a:xfrm flipH="false" flipV="false" rot="0">
              <a:off x="0" y="0"/>
              <a:ext cx="717804" cy="621157"/>
            </a:xfrm>
            <a:custGeom>
              <a:avLst/>
              <a:gdLst/>
              <a:ahLst/>
              <a:cxnLst/>
              <a:rect r="r" b="b" t="t" l="l"/>
              <a:pathLst>
                <a:path h="621157" w="717804">
                  <a:moveTo>
                    <a:pt x="0" y="0"/>
                  </a:moveTo>
                  <a:lnTo>
                    <a:pt x="717804" y="0"/>
                  </a:lnTo>
                  <a:lnTo>
                    <a:pt x="717804" y="621157"/>
                  </a:lnTo>
                  <a:lnTo>
                    <a:pt x="0" y="621157"/>
                  </a:lnTo>
                  <a:lnTo>
                    <a:pt x="0" y="0"/>
                  </a:lnTo>
                  <a:close/>
                </a:path>
              </a:pathLst>
            </a:custGeom>
            <a:blipFill>
              <a:blip r:embed="rId24"/>
              <a:stretch>
                <a:fillRect l="0" t="-49" r="8" b="-51"/>
              </a:stretch>
            </a:blipFill>
          </p:spPr>
        </p:sp>
      </p:grpSp>
      <p:grpSp>
        <p:nvGrpSpPr>
          <p:cNvPr name="Group 41" id="41"/>
          <p:cNvGrpSpPr/>
          <p:nvPr/>
        </p:nvGrpSpPr>
        <p:grpSpPr>
          <a:xfrm rot="0">
            <a:off x="16443083" y="3599679"/>
            <a:ext cx="765568" cy="1285715"/>
            <a:chOff x="0" y="0"/>
            <a:chExt cx="1020757" cy="1714286"/>
          </a:xfrm>
        </p:grpSpPr>
        <p:sp>
          <p:nvSpPr>
            <p:cNvPr name="Freeform 42" id="42"/>
            <p:cNvSpPr/>
            <p:nvPr/>
          </p:nvSpPr>
          <p:spPr>
            <a:xfrm flipH="false" flipV="false" rot="0">
              <a:off x="0" y="0"/>
              <a:ext cx="1020699" cy="1714246"/>
            </a:xfrm>
            <a:custGeom>
              <a:avLst/>
              <a:gdLst/>
              <a:ahLst/>
              <a:cxnLst/>
              <a:rect r="r" b="b" t="t" l="l"/>
              <a:pathLst>
                <a:path h="1714246" w="1020699">
                  <a:moveTo>
                    <a:pt x="0" y="0"/>
                  </a:moveTo>
                  <a:lnTo>
                    <a:pt x="1020699" y="0"/>
                  </a:lnTo>
                  <a:lnTo>
                    <a:pt x="1020699" y="1714246"/>
                  </a:lnTo>
                  <a:lnTo>
                    <a:pt x="0" y="1714246"/>
                  </a:lnTo>
                  <a:lnTo>
                    <a:pt x="0" y="0"/>
                  </a:lnTo>
                  <a:close/>
                </a:path>
              </a:pathLst>
            </a:custGeom>
            <a:blipFill>
              <a:blip r:embed="rId25"/>
              <a:stretch>
                <a:fillRect l="-144" t="0" r="-149" b="-2"/>
              </a:stretch>
            </a:blipFill>
          </p:spPr>
        </p:sp>
      </p:grpSp>
      <p:grpSp>
        <p:nvGrpSpPr>
          <p:cNvPr name="Group 43" id="43"/>
          <p:cNvGrpSpPr/>
          <p:nvPr/>
        </p:nvGrpSpPr>
        <p:grpSpPr>
          <a:xfrm rot="0">
            <a:off x="16538181" y="4242536"/>
            <a:ext cx="670470" cy="555881"/>
            <a:chOff x="0" y="0"/>
            <a:chExt cx="893960" cy="741174"/>
          </a:xfrm>
        </p:grpSpPr>
        <p:sp>
          <p:nvSpPr>
            <p:cNvPr name="Freeform 44" id="44"/>
            <p:cNvSpPr/>
            <p:nvPr/>
          </p:nvSpPr>
          <p:spPr>
            <a:xfrm flipH="false" flipV="false" rot="0">
              <a:off x="0" y="0"/>
              <a:ext cx="893953" cy="741172"/>
            </a:xfrm>
            <a:custGeom>
              <a:avLst/>
              <a:gdLst/>
              <a:ahLst/>
              <a:cxnLst/>
              <a:rect r="r" b="b" t="t" l="l"/>
              <a:pathLst>
                <a:path h="741172" w="893953">
                  <a:moveTo>
                    <a:pt x="0" y="0"/>
                  </a:moveTo>
                  <a:lnTo>
                    <a:pt x="893953" y="0"/>
                  </a:lnTo>
                  <a:lnTo>
                    <a:pt x="893953" y="741172"/>
                  </a:lnTo>
                  <a:lnTo>
                    <a:pt x="0" y="741172"/>
                  </a:lnTo>
                  <a:lnTo>
                    <a:pt x="0" y="0"/>
                  </a:lnTo>
                  <a:close/>
                </a:path>
              </a:pathLst>
            </a:custGeom>
            <a:blipFill>
              <a:blip r:embed="rId26"/>
              <a:stretch>
                <a:fillRect l="0" t="-91" r="0" b="-92"/>
              </a:stretch>
            </a:blipFill>
          </p:spPr>
        </p:sp>
      </p:grpSp>
      <p:grpSp>
        <p:nvGrpSpPr>
          <p:cNvPr name="Group 45" id="45"/>
          <p:cNvGrpSpPr/>
          <p:nvPr/>
        </p:nvGrpSpPr>
        <p:grpSpPr>
          <a:xfrm rot="0">
            <a:off x="14784880" y="4556970"/>
            <a:ext cx="778192" cy="963816"/>
            <a:chOff x="0" y="0"/>
            <a:chExt cx="1037590" cy="1285088"/>
          </a:xfrm>
        </p:grpSpPr>
        <p:sp>
          <p:nvSpPr>
            <p:cNvPr name="Freeform 46" id="46"/>
            <p:cNvSpPr/>
            <p:nvPr/>
          </p:nvSpPr>
          <p:spPr>
            <a:xfrm flipH="false" flipV="false" rot="0">
              <a:off x="0" y="0"/>
              <a:ext cx="1037590" cy="1285113"/>
            </a:xfrm>
            <a:custGeom>
              <a:avLst/>
              <a:gdLst/>
              <a:ahLst/>
              <a:cxnLst/>
              <a:rect r="r" b="b" t="t" l="l"/>
              <a:pathLst>
                <a:path h="1285113" w="1037590">
                  <a:moveTo>
                    <a:pt x="0" y="0"/>
                  </a:moveTo>
                  <a:lnTo>
                    <a:pt x="1037590" y="0"/>
                  </a:lnTo>
                  <a:lnTo>
                    <a:pt x="1037590" y="1285113"/>
                  </a:lnTo>
                  <a:lnTo>
                    <a:pt x="0" y="1285113"/>
                  </a:lnTo>
                  <a:lnTo>
                    <a:pt x="0" y="0"/>
                  </a:lnTo>
                  <a:close/>
                </a:path>
              </a:pathLst>
            </a:custGeom>
            <a:blipFill>
              <a:blip r:embed="rId27"/>
              <a:stretch>
                <a:fillRect l="0" t="0" r="0" b="1"/>
              </a:stretch>
            </a:blipFill>
          </p:spPr>
        </p:sp>
      </p:grpSp>
      <p:grpSp>
        <p:nvGrpSpPr>
          <p:cNvPr name="Group 47" id="47"/>
          <p:cNvGrpSpPr/>
          <p:nvPr/>
        </p:nvGrpSpPr>
        <p:grpSpPr>
          <a:xfrm rot="0">
            <a:off x="15010653" y="5492368"/>
            <a:ext cx="2248647" cy="2508632"/>
            <a:chOff x="0" y="0"/>
            <a:chExt cx="2998196" cy="3344843"/>
          </a:xfrm>
        </p:grpSpPr>
        <p:sp>
          <p:nvSpPr>
            <p:cNvPr name="Freeform 48" id="48"/>
            <p:cNvSpPr/>
            <p:nvPr/>
          </p:nvSpPr>
          <p:spPr>
            <a:xfrm flipH="false" flipV="false" rot="0">
              <a:off x="0" y="0"/>
              <a:ext cx="2998216" cy="3344799"/>
            </a:xfrm>
            <a:custGeom>
              <a:avLst/>
              <a:gdLst/>
              <a:ahLst/>
              <a:cxnLst/>
              <a:rect r="r" b="b" t="t" l="l"/>
              <a:pathLst>
                <a:path h="3344799" w="2998216">
                  <a:moveTo>
                    <a:pt x="0" y="0"/>
                  </a:moveTo>
                  <a:lnTo>
                    <a:pt x="2998216" y="0"/>
                  </a:lnTo>
                  <a:lnTo>
                    <a:pt x="2998216" y="3344799"/>
                  </a:lnTo>
                  <a:lnTo>
                    <a:pt x="0" y="3344799"/>
                  </a:lnTo>
                  <a:lnTo>
                    <a:pt x="0" y="0"/>
                  </a:lnTo>
                  <a:close/>
                </a:path>
              </a:pathLst>
            </a:custGeom>
            <a:blipFill>
              <a:blip r:embed="rId28"/>
              <a:stretch>
                <a:fillRect l="0" t="-20" r="0" b="-21"/>
              </a:stretch>
            </a:blipFill>
          </p:spPr>
        </p:sp>
      </p:grpSp>
      <p:sp>
        <p:nvSpPr>
          <p:cNvPr name="TextBox 49" id="49"/>
          <p:cNvSpPr txBox="true"/>
          <p:nvPr/>
        </p:nvSpPr>
        <p:spPr>
          <a:xfrm rot="0">
            <a:off x="12675663" y="5136811"/>
            <a:ext cx="696069" cy="366236"/>
          </a:xfrm>
          <a:prstGeom prst="rect">
            <a:avLst/>
          </a:prstGeom>
        </p:spPr>
        <p:txBody>
          <a:bodyPr anchor="t" rtlCol="false" tIns="0" lIns="0" bIns="0" rIns="0">
            <a:spAutoFit/>
          </a:bodyPr>
          <a:lstStyle/>
          <a:p>
            <a:pPr algn="ctr">
              <a:lnSpc>
                <a:spcPts val="3024"/>
              </a:lnSpc>
            </a:pPr>
            <a:r>
              <a:rPr lang="en-US" sz="1800">
                <a:solidFill>
                  <a:srgbClr val="000000"/>
                </a:solidFill>
                <a:latin typeface="Open Sans"/>
                <a:ea typeface="Open Sans"/>
                <a:cs typeface="Open Sans"/>
                <a:sym typeface="Open Sans"/>
              </a:rPr>
              <a:t>door a</a:t>
            </a:r>
          </a:p>
        </p:txBody>
      </p:sp>
      <p:sp>
        <p:nvSpPr>
          <p:cNvPr name="TextBox 50" id="50"/>
          <p:cNvSpPr txBox="true"/>
          <p:nvPr/>
        </p:nvSpPr>
        <p:spPr>
          <a:xfrm rot="-5400000">
            <a:off x="14161643" y="2888107"/>
            <a:ext cx="842136" cy="366236"/>
          </a:xfrm>
          <a:prstGeom prst="rect">
            <a:avLst/>
          </a:prstGeom>
        </p:spPr>
        <p:txBody>
          <a:bodyPr anchor="t" rtlCol="false" tIns="0" lIns="0" bIns="0" rIns="0">
            <a:spAutoFit/>
          </a:bodyPr>
          <a:lstStyle/>
          <a:p>
            <a:pPr algn="ctr">
              <a:lnSpc>
                <a:spcPts val="3024"/>
              </a:lnSpc>
            </a:pPr>
            <a:r>
              <a:rPr lang="en-US" sz="1800">
                <a:solidFill>
                  <a:srgbClr val="000000"/>
                </a:solidFill>
                <a:latin typeface="Open Sans"/>
                <a:ea typeface="Open Sans"/>
                <a:cs typeface="Open Sans"/>
                <a:sym typeface="Open Sans"/>
              </a:rPr>
              <a:t>door b</a:t>
            </a:r>
          </a:p>
        </p:txBody>
      </p:sp>
      <p:sp>
        <p:nvSpPr>
          <p:cNvPr name="TextBox 51" id="51"/>
          <p:cNvSpPr txBox="true"/>
          <p:nvPr/>
        </p:nvSpPr>
        <p:spPr>
          <a:xfrm rot="-5400000">
            <a:off x="14161643" y="4127133"/>
            <a:ext cx="842136" cy="366236"/>
          </a:xfrm>
          <a:prstGeom prst="rect">
            <a:avLst/>
          </a:prstGeom>
        </p:spPr>
        <p:txBody>
          <a:bodyPr anchor="t" rtlCol="false" tIns="0" lIns="0" bIns="0" rIns="0">
            <a:spAutoFit/>
          </a:bodyPr>
          <a:lstStyle/>
          <a:p>
            <a:pPr algn="ctr">
              <a:lnSpc>
                <a:spcPts val="3024"/>
              </a:lnSpc>
            </a:pPr>
            <a:r>
              <a:rPr lang="en-US" sz="1800">
                <a:solidFill>
                  <a:srgbClr val="000000"/>
                </a:solidFill>
                <a:latin typeface="Open Sans"/>
                <a:ea typeface="Open Sans"/>
                <a:cs typeface="Open Sans"/>
                <a:sym typeface="Open Sans"/>
              </a:rPr>
              <a:t>door c</a:t>
            </a:r>
          </a:p>
        </p:txBody>
      </p:sp>
      <p:sp>
        <p:nvSpPr>
          <p:cNvPr name="TextBox 52" id="52"/>
          <p:cNvSpPr txBox="true"/>
          <p:nvPr/>
        </p:nvSpPr>
        <p:spPr>
          <a:xfrm rot="0">
            <a:off x="13691039" y="5141422"/>
            <a:ext cx="842136" cy="366236"/>
          </a:xfrm>
          <a:prstGeom prst="rect">
            <a:avLst/>
          </a:prstGeom>
        </p:spPr>
        <p:txBody>
          <a:bodyPr anchor="t" rtlCol="false" tIns="0" lIns="0" bIns="0" rIns="0">
            <a:spAutoFit/>
          </a:bodyPr>
          <a:lstStyle/>
          <a:p>
            <a:pPr algn="ctr">
              <a:lnSpc>
                <a:spcPts val="3024"/>
              </a:lnSpc>
            </a:pPr>
            <a:r>
              <a:rPr lang="en-US" sz="1800">
                <a:solidFill>
                  <a:srgbClr val="000000"/>
                </a:solidFill>
                <a:latin typeface="Open Sans"/>
                <a:ea typeface="Open Sans"/>
                <a:cs typeface="Open Sans"/>
                <a:sym typeface="Open Sans"/>
              </a:rPr>
              <a:t>door d</a:t>
            </a:r>
          </a:p>
        </p:txBody>
      </p:sp>
      <p:sp>
        <p:nvSpPr>
          <p:cNvPr name="TextBox 53" id="53"/>
          <p:cNvSpPr txBox="true"/>
          <p:nvPr/>
        </p:nvSpPr>
        <p:spPr>
          <a:xfrm rot="0">
            <a:off x="11922460" y="6046522"/>
            <a:ext cx="1174844" cy="366236"/>
          </a:xfrm>
          <a:prstGeom prst="rect">
            <a:avLst/>
          </a:prstGeom>
        </p:spPr>
        <p:txBody>
          <a:bodyPr anchor="t" rtlCol="false" tIns="0" lIns="0" bIns="0" rIns="0">
            <a:spAutoFit/>
          </a:bodyPr>
          <a:lstStyle/>
          <a:p>
            <a:pPr algn="ctr">
              <a:lnSpc>
                <a:spcPts val="3024"/>
              </a:lnSpc>
            </a:pPr>
            <a:r>
              <a:rPr lang="en-US" sz="1800">
                <a:solidFill>
                  <a:srgbClr val="000000"/>
                </a:solidFill>
                <a:latin typeface="Open Sans"/>
                <a:ea typeface="Open Sans"/>
                <a:cs typeface="Open Sans"/>
                <a:sym typeface="Open Sans"/>
              </a:rPr>
              <a:t>beedroom</a:t>
            </a:r>
          </a:p>
        </p:txBody>
      </p:sp>
      <p:sp>
        <p:nvSpPr>
          <p:cNvPr name="TextBox 54" id="54"/>
          <p:cNvSpPr txBox="true"/>
          <p:nvPr/>
        </p:nvSpPr>
        <p:spPr>
          <a:xfrm rot="0">
            <a:off x="13814249" y="6470905"/>
            <a:ext cx="1174844" cy="366236"/>
          </a:xfrm>
          <a:prstGeom prst="rect">
            <a:avLst/>
          </a:prstGeom>
        </p:spPr>
        <p:txBody>
          <a:bodyPr anchor="t" rtlCol="false" tIns="0" lIns="0" bIns="0" rIns="0">
            <a:spAutoFit/>
          </a:bodyPr>
          <a:lstStyle/>
          <a:p>
            <a:pPr algn="ctr">
              <a:lnSpc>
                <a:spcPts val="3024"/>
              </a:lnSpc>
            </a:pPr>
            <a:r>
              <a:rPr lang="en-US" sz="1800">
                <a:solidFill>
                  <a:srgbClr val="000000"/>
                </a:solidFill>
                <a:latin typeface="Open Sans"/>
                <a:ea typeface="Open Sans"/>
                <a:cs typeface="Open Sans"/>
                <a:sym typeface="Open Sans"/>
              </a:rPr>
              <a:t>kitchen</a:t>
            </a:r>
          </a:p>
        </p:txBody>
      </p:sp>
      <p:sp>
        <p:nvSpPr>
          <p:cNvPr name="TextBox 55" id="55"/>
          <p:cNvSpPr txBox="true"/>
          <p:nvPr/>
        </p:nvSpPr>
        <p:spPr>
          <a:xfrm rot="0">
            <a:off x="15417434" y="4314089"/>
            <a:ext cx="1174844" cy="366236"/>
          </a:xfrm>
          <a:prstGeom prst="rect">
            <a:avLst/>
          </a:prstGeom>
        </p:spPr>
        <p:txBody>
          <a:bodyPr anchor="t" rtlCol="false" tIns="0" lIns="0" bIns="0" rIns="0">
            <a:spAutoFit/>
          </a:bodyPr>
          <a:lstStyle/>
          <a:p>
            <a:pPr algn="ctr">
              <a:lnSpc>
                <a:spcPts val="3024"/>
              </a:lnSpc>
            </a:pPr>
            <a:r>
              <a:rPr lang="en-US" sz="1800">
                <a:solidFill>
                  <a:srgbClr val="000000"/>
                </a:solidFill>
                <a:latin typeface="Open Sans"/>
                <a:ea typeface="Open Sans"/>
                <a:cs typeface="Open Sans"/>
                <a:sym typeface="Open Sans"/>
              </a:rPr>
              <a:t>pantry</a:t>
            </a:r>
          </a:p>
        </p:txBody>
      </p:sp>
      <p:sp>
        <p:nvSpPr>
          <p:cNvPr name="TextBox 56" id="56"/>
          <p:cNvSpPr txBox="true"/>
          <p:nvPr/>
        </p:nvSpPr>
        <p:spPr>
          <a:xfrm rot="0">
            <a:off x="14765830" y="2189139"/>
            <a:ext cx="1174844" cy="366236"/>
          </a:xfrm>
          <a:prstGeom prst="rect">
            <a:avLst/>
          </a:prstGeom>
        </p:spPr>
        <p:txBody>
          <a:bodyPr anchor="t" rtlCol="false" tIns="0" lIns="0" bIns="0" rIns="0">
            <a:spAutoFit/>
          </a:bodyPr>
          <a:lstStyle/>
          <a:p>
            <a:pPr algn="ctr">
              <a:lnSpc>
                <a:spcPts val="3024"/>
              </a:lnSpc>
            </a:pPr>
            <a:r>
              <a:rPr lang="en-US" sz="1800">
                <a:solidFill>
                  <a:srgbClr val="000000"/>
                </a:solidFill>
                <a:latin typeface="Open Sans"/>
                <a:ea typeface="Open Sans"/>
                <a:cs typeface="Open Sans"/>
                <a:sym typeface="Open Sans"/>
              </a:rPr>
              <a:t>bathroom</a:t>
            </a:r>
          </a:p>
        </p:txBody>
      </p:sp>
      <p:sp>
        <p:nvSpPr>
          <p:cNvPr name="TextBox 57" id="57"/>
          <p:cNvSpPr txBox="true"/>
          <p:nvPr/>
        </p:nvSpPr>
        <p:spPr>
          <a:xfrm rot="0">
            <a:off x="12588277" y="3791552"/>
            <a:ext cx="1199013" cy="366236"/>
          </a:xfrm>
          <a:prstGeom prst="rect">
            <a:avLst/>
          </a:prstGeom>
        </p:spPr>
        <p:txBody>
          <a:bodyPr anchor="t" rtlCol="false" tIns="0" lIns="0" bIns="0" rIns="0">
            <a:spAutoFit/>
          </a:bodyPr>
          <a:lstStyle/>
          <a:p>
            <a:pPr algn="ctr">
              <a:lnSpc>
                <a:spcPts val="3024"/>
              </a:lnSpc>
            </a:pPr>
            <a:r>
              <a:rPr lang="en-US" sz="1800">
                <a:solidFill>
                  <a:srgbClr val="000000"/>
                </a:solidFill>
                <a:latin typeface="Open Sans"/>
                <a:ea typeface="Open Sans"/>
                <a:cs typeface="Open Sans"/>
                <a:sym typeface="Open Sans"/>
              </a:rPr>
              <a:t>living room</a:t>
            </a:r>
          </a:p>
        </p:txBody>
      </p:sp>
      <p:grpSp>
        <p:nvGrpSpPr>
          <p:cNvPr name="Group 58" id="58"/>
          <p:cNvGrpSpPr/>
          <p:nvPr/>
        </p:nvGrpSpPr>
        <p:grpSpPr>
          <a:xfrm rot="0">
            <a:off x="1028700" y="2139371"/>
            <a:ext cx="7777680" cy="6008258"/>
            <a:chOff x="0" y="0"/>
            <a:chExt cx="10370240" cy="8011011"/>
          </a:xfrm>
        </p:grpSpPr>
        <p:sp>
          <p:nvSpPr>
            <p:cNvPr name="Freeform 59" id="59"/>
            <p:cNvSpPr/>
            <p:nvPr/>
          </p:nvSpPr>
          <p:spPr>
            <a:xfrm flipH="false" flipV="false" rot="0">
              <a:off x="0" y="0"/>
              <a:ext cx="10370185" cy="8011033"/>
            </a:xfrm>
            <a:custGeom>
              <a:avLst/>
              <a:gdLst/>
              <a:ahLst/>
              <a:cxnLst/>
              <a:rect r="r" b="b" t="t" l="l"/>
              <a:pathLst>
                <a:path h="8011033" w="10370185">
                  <a:moveTo>
                    <a:pt x="0" y="0"/>
                  </a:moveTo>
                  <a:lnTo>
                    <a:pt x="10370185" y="0"/>
                  </a:lnTo>
                  <a:lnTo>
                    <a:pt x="10370185" y="8011033"/>
                  </a:lnTo>
                  <a:lnTo>
                    <a:pt x="0" y="8011033"/>
                  </a:lnTo>
                  <a:lnTo>
                    <a:pt x="0" y="0"/>
                  </a:lnTo>
                  <a:close/>
                </a:path>
              </a:pathLst>
            </a:custGeom>
            <a:blipFill>
              <a:blip r:embed="rId29"/>
              <a:stretch>
                <a:fillRect l="0" t="-4" r="0" b="-4"/>
              </a:stretch>
            </a:blipFill>
          </p:spPr>
        </p:sp>
      </p:grpSp>
      <p:sp>
        <p:nvSpPr>
          <p:cNvPr name="TextBox 60" id="60"/>
          <p:cNvSpPr txBox="true"/>
          <p:nvPr/>
        </p:nvSpPr>
        <p:spPr>
          <a:xfrm rot="0">
            <a:off x="3653025" y="654450"/>
            <a:ext cx="10981950" cy="771450"/>
          </a:xfrm>
          <a:prstGeom prst="rect">
            <a:avLst/>
          </a:prstGeom>
        </p:spPr>
        <p:txBody>
          <a:bodyPr anchor="t" rtlCol="false" tIns="0" lIns="0" bIns="0" rIns="0">
            <a:spAutoFit/>
          </a:bodyPr>
          <a:lstStyle/>
          <a:p>
            <a:pPr algn="ctr">
              <a:lnSpc>
                <a:spcPts val="5999"/>
              </a:lnSpc>
            </a:pPr>
            <a:r>
              <a:rPr lang="en-US" b="true" sz="4999" spc="46">
                <a:solidFill>
                  <a:srgbClr val="000000"/>
                </a:solidFill>
                <a:latin typeface="TT Rounds Condensed Bold"/>
                <a:ea typeface="TT Rounds Condensed Bold"/>
                <a:cs typeface="TT Rounds Condensed Bold"/>
                <a:sym typeface="TT Rounds Condensed Bold"/>
              </a:rPr>
              <a:t>Proyect 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9235" r="0" b="-9235"/>
              </a:stretch>
            </a:blipFill>
          </p:spPr>
        </p:sp>
      </p:grpSp>
      <p:sp>
        <p:nvSpPr>
          <p:cNvPr name="Freeform 4" id="4"/>
          <p:cNvSpPr/>
          <p:nvPr/>
        </p:nvSpPr>
        <p:spPr>
          <a:xfrm flipH="false" flipV="false" rot="0">
            <a:off x="77194" y="1294006"/>
            <a:ext cx="6337704" cy="8788972"/>
          </a:xfrm>
          <a:custGeom>
            <a:avLst/>
            <a:gdLst/>
            <a:ahLst/>
            <a:cxnLst/>
            <a:rect r="r" b="b" t="t" l="l"/>
            <a:pathLst>
              <a:path h="8788972" w="6337704">
                <a:moveTo>
                  <a:pt x="0" y="0"/>
                </a:moveTo>
                <a:lnTo>
                  <a:pt x="6337705" y="0"/>
                </a:lnTo>
                <a:lnTo>
                  <a:pt x="6337705" y="8788972"/>
                </a:lnTo>
                <a:lnTo>
                  <a:pt x="0" y="8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6377" y="1659980"/>
            <a:ext cx="5879339" cy="8057025"/>
          </a:xfrm>
          <a:custGeom>
            <a:avLst/>
            <a:gdLst/>
            <a:ahLst/>
            <a:cxnLst/>
            <a:rect r="r" b="b" t="t" l="l"/>
            <a:pathLst>
              <a:path h="8057025" w="5879339">
                <a:moveTo>
                  <a:pt x="0" y="0"/>
                </a:moveTo>
                <a:lnTo>
                  <a:pt x="5879338" y="0"/>
                </a:lnTo>
                <a:lnTo>
                  <a:pt x="5879338" y="8057025"/>
                </a:lnTo>
                <a:lnTo>
                  <a:pt x="0" y="8057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84899" y="1862388"/>
            <a:ext cx="5522350" cy="7641745"/>
          </a:xfrm>
          <a:custGeom>
            <a:avLst/>
            <a:gdLst/>
            <a:ahLst/>
            <a:cxnLst/>
            <a:rect r="r" b="b" t="t" l="l"/>
            <a:pathLst>
              <a:path h="7641745" w="5522350">
                <a:moveTo>
                  <a:pt x="0" y="0"/>
                </a:moveTo>
                <a:lnTo>
                  <a:pt x="5522350" y="0"/>
                </a:lnTo>
                <a:lnTo>
                  <a:pt x="5522350" y="7641744"/>
                </a:lnTo>
                <a:lnTo>
                  <a:pt x="0" y="76417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341707" y="1288771"/>
            <a:ext cx="6337704" cy="8788972"/>
          </a:xfrm>
          <a:custGeom>
            <a:avLst/>
            <a:gdLst/>
            <a:ahLst/>
            <a:cxnLst/>
            <a:rect r="r" b="b" t="t" l="l"/>
            <a:pathLst>
              <a:path h="8788972" w="6337704">
                <a:moveTo>
                  <a:pt x="0" y="0"/>
                </a:moveTo>
                <a:lnTo>
                  <a:pt x="6337705" y="0"/>
                </a:lnTo>
                <a:lnTo>
                  <a:pt x="6337705" y="8788972"/>
                </a:lnTo>
                <a:lnTo>
                  <a:pt x="0" y="87889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570891" y="1654745"/>
            <a:ext cx="5879339" cy="8057025"/>
          </a:xfrm>
          <a:custGeom>
            <a:avLst/>
            <a:gdLst/>
            <a:ahLst/>
            <a:cxnLst/>
            <a:rect r="r" b="b" t="t" l="l"/>
            <a:pathLst>
              <a:path h="8057025" w="5879339">
                <a:moveTo>
                  <a:pt x="0" y="0"/>
                </a:moveTo>
                <a:lnTo>
                  <a:pt x="5879338" y="0"/>
                </a:lnTo>
                <a:lnTo>
                  <a:pt x="5879338" y="8057025"/>
                </a:lnTo>
                <a:lnTo>
                  <a:pt x="0" y="8057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749342" y="1857144"/>
            <a:ext cx="5522393" cy="7641754"/>
          </a:xfrm>
          <a:custGeom>
            <a:avLst/>
            <a:gdLst/>
            <a:ahLst/>
            <a:cxnLst/>
            <a:rect r="r" b="b" t="t" l="l"/>
            <a:pathLst>
              <a:path h="7641754" w="5522393">
                <a:moveTo>
                  <a:pt x="0" y="0"/>
                </a:moveTo>
                <a:lnTo>
                  <a:pt x="5522393" y="0"/>
                </a:lnTo>
                <a:lnTo>
                  <a:pt x="5522393" y="7641755"/>
                </a:lnTo>
                <a:lnTo>
                  <a:pt x="0" y="7641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759400" y="1925475"/>
            <a:ext cx="5156550" cy="1878300"/>
          </a:xfrm>
          <a:prstGeom prst="rect">
            <a:avLst/>
          </a:prstGeom>
        </p:spPr>
        <p:txBody>
          <a:bodyPr anchor="t" rtlCol="false" tIns="0" lIns="0" bIns="0" rIns="0">
            <a:spAutoFit/>
          </a:bodyPr>
          <a:lstStyle/>
          <a:p>
            <a:pPr algn="l">
              <a:lnSpc>
                <a:spcPts val="2931"/>
              </a:lnSpc>
            </a:pPr>
            <a:r>
              <a:rPr lang="en-US" sz="1800">
                <a:solidFill>
                  <a:srgbClr val="D4D4D4"/>
                </a:solidFill>
                <a:latin typeface="Arimo"/>
                <a:ea typeface="Arimo"/>
                <a:cs typeface="Arimo"/>
                <a:sym typeface="Arimo"/>
              </a:rPr>
              <a:t>    connected_rooms = object_relations</a:t>
            </a:r>
            <a:r>
              <a:rPr lang="en-US" sz="1800">
                <a:solidFill>
                  <a:srgbClr val="DCDCDC"/>
                </a:solidFill>
                <a:latin typeface="Arimo"/>
                <a:ea typeface="Arimo"/>
                <a:cs typeface="Arimo"/>
                <a:sym typeface="Arimo"/>
              </a:rPr>
              <a:t>[</a:t>
            </a:r>
            <a:r>
              <a:rPr lang="en-US" sz="1800">
                <a:solidFill>
                  <a:srgbClr val="D4D4D4"/>
                </a:solidFill>
                <a:latin typeface="Arimo"/>
                <a:ea typeface="Arimo"/>
                <a:cs typeface="Arimo"/>
                <a:sym typeface="Arimo"/>
              </a:rPr>
              <a:t>door</a:t>
            </a:r>
            <a:r>
              <a:rPr lang="en-US" sz="1800">
                <a:solidFill>
                  <a:srgbClr val="DCDCDC"/>
                </a:solidFill>
                <a:latin typeface="Arimo"/>
                <a:ea typeface="Arimo"/>
                <a:cs typeface="Arimo"/>
                <a:sym typeface="Arimo"/>
              </a:rPr>
              <a:t>[</a:t>
            </a:r>
            <a:r>
              <a:rPr lang="en-US" sz="1800">
                <a:solidFill>
                  <a:srgbClr val="CE9178"/>
                </a:solidFill>
                <a:latin typeface="Arimo"/>
                <a:ea typeface="Arimo"/>
                <a:cs typeface="Arimo"/>
                <a:sym typeface="Arimo"/>
              </a:rPr>
              <a:t>"name"</a:t>
            </a:r>
            <a:r>
              <a:rPr lang="en-US" sz="1800">
                <a:solidFill>
                  <a:srgbClr val="DCDCDC"/>
                </a:solidFill>
                <a:latin typeface="Arimo"/>
                <a:ea typeface="Arimo"/>
                <a:cs typeface="Arimo"/>
                <a:sym typeface="Arimo"/>
              </a:rPr>
              <a:t>]]</a:t>
            </a:r>
          </a:p>
          <a:p>
            <a:pPr algn="l">
              <a:lnSpc>
                <a:spcPts val="2931"/>
              </a:lnSpc>
            </a:pPr>
            <a:r>
              <a:rPr lang="en-US" sz="1800">
                <a:solidFill>
                  <a:srgbClr val="D4D4D4"/>
                </a:solidFill>
                <a:latin typeface="Arimo"/>
                <a:ea typeface="Arimo"/>
                <a:cs typeface="Arimo"/>
                <a:sym typeface="Arimo"/>
              </a:rPr>
              <a:t>    </a:t>
            </a:r>
            <a:r>
              <a:rPr lang="en-US" sz="1800">
                <a:solidFill>
                  <a:srgbClr val="C586C0"/>
                </a:solidFill>
                <a:latin typeface="Arimo"/>
                <a:ea typeface="Arimo"/>
                <a:cs typeface="Arimo"/>
                <a:sym typeface="Arimo"/>
              </a:rPr>
              <a:t>for</a:t>
            </a:r>
            <a:r>
              <a:rPr lang="en-US" sz="1800">
                <a:solidFill>
                  <a:srgbClr val="D4D4D4"/>
                </a:solidFill>
                <a:latin typeface="Arimo"/>
                <a:ea typeface="Arimo"/>
                <a:cs typeface="Arimo"/>
                <a:sym typeface="Arimo"/>
              </a:rPr>
              <a:t> room </a:t>
            </a:r>
            <a:r>
              <a:rPr lang="en-US" sz="1800">
                <a:solidFill>
                  <a:srgbClr val="82C6FF"/>
                </a:solidFill>
                <a:latin typeface="Arimo"/>
                <a:ea typeface="Arimo"/>
                <a:cs typeface="Arimo"/>
                <a:sym typeface="Arimo"/>
              </a:rPr>
              <a:t>in</a:t>
            </a:r>
            <a:r>
              <a:rPr lang="en-US" sz="1800">
                <a:solidFill>
                  <a:srgbClr val="D4D4D4"/>
                </a:solidFill>
                <a:latin typeface="Arimo"/>
                <a:ea typeface="Arimo"/>
                <a:cs typeface="Arimo"/>
                <a:sym typeface="Arimo"/>
              </a:rPr>
              <a:t> connected_rooms</a:t>
            </a:r>
            <a:r>
              <a:rPr lang="en-US" sz="1800">
                <a:solidFill>
                  <a:srgbClr val="DCDCDC"/>
                </a:solidFill>
                <a:latin typeface="Arimo"/>
                <a:ea typeface="Arimo"/>
                <a:cs typeface="Arimo"/>
                <a:sym typeface="Arimo"/>
              </a:rPr>
              <a:t>:</a:t>
            </a:r>
          </a:p>
          <a:p>
            <a:pPr algn="l">
              <a:lnSpc>
                <a:spcPts val="2931"/>
              </a:lnSpc>
            </a:pPr>
            <a:r>
              <a:rPr lang="en-US" sz="1800">
                <a:solidFill>
                  <a:srgbClr val="D4D4D4"/>
                </a:solidFill>
                <a:latin typeface="Arimo"/>
                <a:ea typeface="Arimo"/>
                <a:cs typeface="Arimo"/>
                <a:sym typeface="Arimo"/>
              </a:rPr>
              <a:t>        </a:t>
            </a:r>
            <a:r>
              <a:rPr lang="en-US" sz="1800">
                <a:solidFill>
                  <a:srgbClr val="C586C0"/>
                </a:solidFill>
                <a:latin typeface="Arimo"/>
                <a:ea typeface="Arimo"/>
                <a:cs typeface="Arimo"/>
                <a:sym typeface="Arimo"/>
              </a:rPr>
              <a:t>if</a:t>
            </a:r>
            <a:r>
              <a:rPr lang="en-US" sz="1800">
                <a:solidFill>
                  <a:srgbClr val="DCDCDC"/>
                </a:solidFill>
                <a:latin typeface="Arimo"/>
                <a:ea typeface="Arimo"/>
                <a:cs typeface="Arimo"/>
                <a:sym typeface="Arimo"/>
              </a:rPr>
              <a:t>(</a:t>
            </a:r>
            <a:r>
              <a:rPr lang="en-US" sz="1800">
                <a:solidFill>
                  <a:srgbClr val="82C6FF"/>
                </a:solidFill>
                <a:latin typeface="Arimo"/>
                <a:ea typeface="Arimo"/>
                <a:cs typeface="Arimo"/>
                <a:sym typeface="Arimo"/>
              </a:rPr>
              <a:t>not</a:t>
            </a:r>
            <a:r>
              <a:rPr lang="en-US" sz="1800">
                <a:solidFill>
                  <a:srgbClr val="D4D4D4"/>
                </a:solidFill>
                <a:latin typeface="Arimo"/>
                <a:ea typeface="Arimo"/>
                <a:cs typeface="Arimo"/>
                <a:sym typeface="Arimo"/>
              </a:rPr>
              <a:t> current_room == room</a:t>
            </a:r>
            <a:r>
              <a:rPr lang="en-US" sz="1800">
                <a:solidFill>
                  <a:srgbClr val="DCDCDC"/>
                </a:solidFill>
                <a:latin typeface="Arimo"/>
                <a:ea typeface="Arimo"/>
                <a:cs typeface="Arimo"/>
                <a:sym typeface="Arimo"/>
              </a:rPr>
              <a:t>):</a:t>
            </a:r>
          </a:p>
          <a:p>
            <a:pPr algn="l">
              <a:lnSpc>
                <a:spcPts val="2931"/>
              </a:lnSpc>
            </a:pPr>
            <a:r>
              <a:rPr lang="en-US" sz="1800">
                <a:solidFill>
                  <a:srgbClr val="D4D4D4"/>
                </a:solidFill>
                <a:latin typeface="Arimo"/>
                <a:ea typeface="Arimo"/>
                <a:cs typeface="Arimo"/>
                <a:sym typeface="Arimo"/>
              </a:rPr>
              <a:t>            </a:t>
            </a:r>
            <a:r>
              <a:rPr lang="en-US" sz="1800">
                <a:solidFill>
                  <a:srgbClr val="C586C0"/>
                </a:solidFill>
                <a:latin typeface="Arimo"/>
                <a:ea typeface="Arimo"/>
                <a:cs typeface="Arimo"/>
                <a:sym typeface="Arimo"/>
              </a:rPr>
              <a:t>return</a:t>
            </a:r>
            <a:r>
              <a:rPr lang="en-US" sz="1800">
                <a:solidFill>
                  <a:srgbClr val="D4D4D4"/>
                </a:solidFill>
                <a:latin typeface="Arimo"/>
                <a:ea typeface="Arimo"/>
                <a:cs typeface="Arimo"/>
                <a:sym typeface="Arimo"/>
              </a:rPr>
              <a:t> room</a:t>
            </a:r>
          </a:p>
        </p:txBody>
      </p:sp>
      <p:sp>
        <p:nvSpPr>
          <p:cNvPr name="TextBox 11" id="11"/>
          <p:cNvSpPr txBox="true"/>
          <p:nvPr/>
        </p:nvSpPr>
        <p:spPr>
          <a:xfrm rot="0">
            <a:off x="12057925" y="1925475"/>
            <a:ext cx="5122350" cy="2630100"/>
          </a:xfrm>
          <a:prstGeom prst="rect">
            <a:avLst/>
          </a:prstGeom>
        </p:spPr>
        <p:txBody>
          <a:bodyPr anchor="t" rtlCol="false" tIns="0" lIns="0" bIns="0" rIns="0">
            <a:spAutoFit/>
          </a:bodyPr>
          <a:lstStyle/>
          <a:p>
            <a:pPr algn="l">
              <a:lnSpc>
                <a:spcPts val="2931"/>
              </a:lnSpc>
            </a:pPr>
            <a:r>
              <a:rPr lang="en-US" sz="1800">
                <a:solidFill>
                  <a:srgbClr val="D4D4D4"/>
                </a:solidFill>
                <a:latin typeface="Arimo"/>
                <a:ea typeface="Arimo"/>
                <a:cs typeface="Arimo"/>
                <a:sym typeface="Arimo"/>
              </a:rPr>
              <a:t>    list comprehension</a:t>
            </a:r>
          </a:p>
          <a:p>
            <a:pPr algn="l">
              <a:lnSpc>
                <a:spcPts val="2279"/>
              </a:lnSpc>
            </a:pPr>
          </a:p>
          <a:p>
            <a:pPr algn="l">
              <a:lnSpc>
                <a:spcPts val="2931"/>
              </a:lnSpc>
            </a:pPr>
            <a:r>
              <a:rPr lang="en-US" sz="1800">
                <a:solidFill>
                  <a:srgbClr val="9CDCFE"/>
                </a:solidFill>
                <a:latin typeface="Arimo"/>
                <a:ea typeface="Arimo"/>
                <a:cs typeface="Arimo"/>
                <a:sym typeface="Arimo"/>
              </a:rPr>
              <a:t>room</a:t>
            </a:r>
            <a:r>
              <a:rPr lang="en-US" sz="1800">
                <a:solidFill>
                  <a:srgbClr val="CCCCCC"/>
                </a:solidFill>
                <a:latin typeface="Arimo"/>
                <a:ea typeface="Arimo"/>
                <a:cs typeface="Arimo"/>
                <a:sym typeface="Arimo"/>
              </a:rPr>
              <a:t> </a:t>
            </a:r>
            <a:r>
              <a:rPr lang="en-US" sz="1800">
                <a:solidFill>
                  <a:srgbClr val="D4D4D4"/>
                </a:solidFill>
                <a:latin typeface="Arimo"/>
                <a:ea typeface="Arimo"/>
                <a:cs typeface="Arimo"/>
                <a:sym typeface="Arimo"/>
              </a:rPr>
              <a:t>=</a:t>
            </a:r>
            <a:r>
              <a:rPr lang="en-US" sz="1800">
                <a:solidFill>
                  <a:srgbClr val="CCCCCC"/>
                </a:solidFill>
                <a:latin typeface="Arimo"/>
                <a:ea typeface="Arimo"/>
                <a:cs typeface="Arimo"/>
                <a:sym typeface="Arimo"/>
              </a:rPr>
              <a:t> </a:t>
            </a:r>
            <a:r>
              <a:rPr lang="en-US" sz="1800">
                <a:solidFill>
                  <a:srgbClr val="DCDCAA"/>
                </a:solidFill>
                <a:latin typeface="Arimo"/>
                <a:ea typeface="Arimo"/>
                <a:cs typeface="Arimo"/>
                <a:sym typeface="Arimo"/>
              </a:rPr>
              <a:t>next</a:t>
            </a:r>
            <a:r>
              <a:rPr lang="en-US" sz="1800">
                <a:solidFill>
                  <a:srgbClr val="CCCCCC"/>
                </a:solidFill>
                <a:latin typeface="Arimo"/>
                <a:ea typeface="Arimo"/>
                <a:cs typeface="Arimo"/>
                <a:sym typeface="Arimo"/>
              </a:rPr>
              <a:t>(</a:t>
            </a:r>
            <a:r>
              <a:rPr lang="en-US" sz="1800">
                <a:solidFill>
                  <a:srgbClr val="9CDCFE"/>
                </a:solidFill>
                <a:latin typeface="Arimo"/>
                <a:ea typeface="Arimo"/>
                <a:cs typeface="Arimo"/>
                <a:sym typeface="Arimo"/>
              </a:rPr>
              <a:t>room</a:t>
            </a:r>
            <a:r>
              <a:rPr lang="en-US" sz="1800">
                <a:solidFill>
                  <a:srgbClr val="CCCCCC"/>
                </a:solidFill>
                <a:latin typeface="Arimo"/>
                <a:ea typeface="Arimo"/>
                <a:cs typeface="Arimo"/>
                <a:sym typeface="Arimo"/>
              </a:rPr>
              <a:t> </a:t>
            </a:r>
            <a:r>
              <a:rPr lang="en-US" sz="1800">
                <a:solidFill>
                  <a:srgbClr val="C586C0"/>
                </a:solidFill>
                <a:latin typeface="Arimo"/>
                <a:ea typeface="Arimo"/>
                <a:cs typeface="Arimo"/>
                <a:sym typeface="Arimo"/>
              </a:rPr>
              <a:t>for</a:t>
            </a:r>
            <a:r>
              <a:rPr lang="en-US" sz="1800">
                <a:solidFill>
                  <a:srgbClr val="CCCCCC"/>
                </a:solidFill>
                <a:latin typeface="Arimo"/>
                <a:ea typeface="Arimo"/>
                <a:cs typeface="Arimo"/>
                <a:sym typeface="Arimo"/>
              </a:rPr>
              <a:t> </a:t>
            </a:r>
            <a:r>
              <a:rPr lang="en-US" sz="1800">
                <a:solidFill>
                  <a:srgbClr val="9CDCFE"/>
                </a:solidFill>
                <a:latin typeface="Arimo"/>
                <a:ea typeface="Arimo"/>
                <a:cs typeface="Arimo"/>
                <a:sym typeface="Arimo"/>
              </a:rPr>
              <a:t>room</a:t>
            </a:r>
            <a:r>
              <a:rPr lang="en-US" sz="1800">
                <a:solidFill>
                  <a:srgbClr val="CCCCCC"/>
                </a:solidFill>
                <a:latin typeface="Arimo"/>
                <a:ea typeface="Arimo"/>
                <a:cs typeface="Arimo"/>
                <a:sym typeface="Arimo"/>
              </a:rPr>
              <a:t> </a:t>
            </a:r>
            <a:r>
              <a:rPr lang="en-US" sz="1800">
                <a:solidFill>
                  <a:srgbClr val="C586C0"/>
                </a:solidFill>
                <a:latin typeface="Arimo"/>
                <a:ea typeface="Arimo"/>
                <a:cs typeface="Arimo"/>
                <a:sym typeface="Arimo"/>
              </a:rPr>
              <a:t>in</a:t>
            </a:r>
            <a:r>
              <a:rPr lang="en-US" sz="1800">
                <a:solidFill>
                  <a:srgbClr val="CCCCCC"/>
                </a:solidFill>
                <a:latin typeface="Arimo"/>
                <a:ea typeface="Arimo"/>
                <a:cs typeface="Arimo"/>
                <a:sym typeface="Arimo"/>
              </a:rPr>
              <a:t> </a:t>
            </a:r>
          </a:p>
          <a:p>
            <a:pPr algn="l">
              <a:lnSpc>
                <a:spcPts val="2931"/>
              </a:lnSpc>
            </a:pPr>
            <a:r>
              <a:rPr lang="en-US" sz="1800">
                <a:solidFill>
                  <a:srgbClr val="CCCCCC"/>
                </a:solidFill>
                <a:latin typeface="Arimo"/>
                <a:ea typeface="Arimo"/>
                <a:cs typeface="Arimo"/>
                <a:sym typeface="Arimo"/>
              </a:rPr>
              <a:t>connected_rooms </a:t>
            </a:r>
            <a:r>
              <a:rPr lang="en-US" sz="1800">
                <a:solidFill>
                  <a:srgbClr val="C586C0"/>
                </a:solidFill>
                <a:latin typeface="Arimo"/>
                <a:ea typeface="Arimo"/>
                <a:cs typeface="Arimo"/>
                <a:sym typeface="Arimo"/>
              </a:rPr>
              <a:t>if</a:t>
            </a:r>
            <a:r>
              <a:rPr lang="en-US" sz="1800">
                <a:solidFill>
                  <a:srgbClr val="CCCCCC"/>
                </a:solidFill>
                <a:latin typeface="Arimo"/>
                <a:ea typeface="Arimo"/>
                <a:cs typeface="Arimo"/>
                <a:sym typeface="Arimo"/>
              </a:rPr>
              <a:t> </a:t>
            </a:r>
            <a:r>
              <a:rPr lang="en-US" sz="1800">
                <a:solidFill>
                  <a:srgbClr val="9CDCFE"/>
                </a:solidFill>
                <a:latin typeface="Arimo"/>
                <a:ea typeface="Arimo"/>
                <a:cs typeface="Arimo"/>
                <a:sym typeface="Arimo"/>
              </a:rPr>
              <a:t>room</a:t>
            </a:r>
            <a:r>
              <a:rPr lang="en-US" sz="1800">
                <a:solidFill>
                  <a:srgbClr val="CCCCCC"/>
                </a:solidFill>
                <a:latin typeface="Arimo"/>
                <a:ea typeface="Arimo"/>
                <a:cs typeface="Arimo"/>
                <a:sym typeface="Arimo"/>
              </a:rPr>
              <a:t> </a:t>
            </a:r>
            <a:r>
              <a:rPr lang="en-US" sz="1800">
                <a:solidFill>
                  <a:srgbClr val="D4D4D4"/>
                </a:solidFill>
                <a:latin typeface="Arimo"/>
                <a:ea typeface="Arimo"/>
                <a:cs typeface="Arimo"/>
                <a:sym typeface="Arimo"/>
              </a:rPr>
              <a:t>!=</a:t>
            </a:r>
            <a:r>
              <a:rPr lang="en-US" sz="1800">
                <a:solidFill>
                  <a:srgbClr val="CCCCCC"/>
                </a:solidFill>
                <a:latin typeface="Arimo"/>
                <a:ea typeface="Arimo"/>
                <a:cs typeface="Arimo"/>
                <a:sym typeface="Arimo"/>
              </a:rPr>
              <a:t> current_room)</a:t>
            </a:r>
          </a:p>
          <a:p>
            <a:pPr algn="l">
              <a:lnSpc>
                <a:spcPts val="2279"/>
              </a:lnSpc>
            </a:pPr>
          </a:p>
          <a:p>
            <a:pPr algn="l">
              <a:lnSpc>
                <a:spcPts val="2931"/>
              </a:lnSpc>
            </a:pPr>
            <a:r>
              <a:rPr lang="en-US" sz="1800">
                <a:solidFill>
                  <a:srgbClr val="CCCCCC"/>
                </a:solidFill>
                <a:latin typeface="Arimo"/>
                <a:ea typeface="Arimo"/>
                <a:cs typeface="Arimo"/>
                <a:sym typeface="Arimo"/>
              </a:rPr>
              <a:t>    </a:t>
            </a:r>
            <a:r>
              <a:rPr lang="en-US" sz="1800">
                <a:solidFill>
                  <a:srgbClr val="C586C0"/>
                </a:solidFill>
                <a:latin typeface="Arimo"/>
                <a:ea typeface="Arimo"/>
                <a:cs typeface="Arimo"/>
                <a:sym typeface="Arimo"/>
              </a:rPr>
              <a:t>return</a:t>
            </a:r>
            <a:r>
              <a:rPr lang="en-US" sz="1800">
                <a:solidFill>
                  <a:srgbClr val="CCCCCC"/>
                </a:solidFill>
                <a:latin typeface="Arimo"/>
                <a:ea typeface="Arimo"/>
                <a:cs typeface="Arimo"/>
                <a:sym typeface="Arimo"/>
              </a:rPr>
              <a:t> </a:t>
            </a:r>
            <a:r>
              <a:rPr lang="en-US" sz="1800">
                <a:solidFill>
                  <a:srgbClr val="9CDCFE"/>
                </a:solidFill>
                <a:latin typeface="Arimo"/>
                <a:ea typeface="Arimo"/>
                <a:cs typeface="Arimo"/>
                <a:sym typeface="Arimo"/>
              </a:rPr>
              <a:t>room</a:t>
            </a:r>
          </a:p>
        </p:txBody>
      </p:sp>
      <p:sp>
        <p:nvSpPr>
          <p:cNvPr name="TextBox 12" id="12"/>
          <p:cNvSpPr txBox="true"/>
          <p:nvPr/>
        </p:nvSpPr>
        <p:spPr>
          <a:xfrm rot="0">
            <a:off x="3653025" y="654450"/>
            <a:ext cx="10981950" cy="771450"/>
          </a:xfrm>
          <a:prstGeom prst="rect">
            <a:avLst/>
          </a:prstGeom>
        </p:spPr>
        <p:txBody>
          <a:bodyPr anchor="t" rtlCol="false" tIns="0" lIns="0" bIns="0" rIns="0">
            <a:spAutoFit/>
          </a:bodyPr>
          <a:lstStyle/>
          <a:p>
            <a:pPr algn="ctr">
              <a:lnSpc>
                <a:spcPts val="5999"/>
              </a:lnSpc>
            </a:pPr>
            <a:r>
              <a:rPr lang="en-US" b="true" sz="4999" spc="46">
                <a:solidFill>
                  <a:srgbClr val="000000"/>
                </a:solidFill>
                <a:latin typeface="TT Rounds Condensed Bold"/>
                <a:ea typeface="TT Rounds Condensed Bold"/>
                <a:cs typeface="TT Rounds Condensed Bold"/>
                <a:sym typeface="TT Rounds Condensed Bold"/>
              </a:rPr>
              <a:t>TECHNICAL CALLENGE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9235" r="0" b="-9235"/>
              </a:stretch>
            </a:blipFill>
          </p:spPr>
        </p:sp>
      </p:grpSp>
      <p:sp>
        <p:nvSpPr>
          <p:cNvPr name="Freeform 4" id="4"/>
          <p:cNvSpPr/>
          <p:nvPr/>
        </p:nvSpPr>
        <p:spPr>
          <a:xfrm flipH="false" flipV="false" rot="0">
            <a:off x="77276" y="1294018"/>
            <a:ext cx="6337657" cy="8788959"/>
          </a:xfrm>
          <a:custGeom>
            <a:avLst/>
            <a:gdLst/>
            <a:ahLst/>
            <a:cxnLst/>
            <a:rect r="r" b="b" t="t" l="l"/>
            <a:pathLst>
              <a:path h="8788959" w="6337657">
                <a:moveTo>
                  <a:pt x="0" y="0"/>
                </a:moveTo>
                <a:lnTo>
                  <a:pt x="6337657" y="0"/>
                </a:lnTo>
                <a:lnTo>
                  <a:pt x="6337657" y="8788958"/>
                </a:lnTo>
                <a:lnTo>
                  <a:pt x="0" y="8788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06449" y="1659447"/>
            <a:ext cx="5879367" cy="8057557"/>
          </a:xfrm>
          <a:custGeom>
            <a:avLst/>
            <a:gdLst/>
            <a:ahLst/>
            <a:cxnLst/>
            <a:rect r="r" b="b" t="t" l="l"/>
            <a:pathLst>
              <a:path h="8057557" w="5879367">
                <a:moveTo>
                  <a:pt x="0" y="0"/>
                </a:moveTo>
                <a:lnTo>
                  <a:pt x="5879368" y="0"/>
                </a:lnTo>
                <a:lnTo>
                  <a:pt x="5879368" y="8057556"/>
                </a:lnTo>
                <a:lnTo>
                  <a:pt x="0" y="8057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84900" y="1862387"/>
            <a:ext cx="5522719" cy="7641745"/>
          </a:xfrm>
          <a:custGeom>
            <a:avLst/>
            <a:gdLst/>
            <a:ahLst/>
            <a:cxnLst/>
            <a:rect r="r" b="b" t="t" l="l"/>
            <a:pathLst>
              <a:path h="7641745" w="5522719">
                <a:moveTo>
                  <a:pt x="0" y="0"/>
                </a:moveTo>
                <a:lnTo>
                  <a:pt x="5522719" y="0"/>
                </a:lnTo>
                <a:lnTo>
                  <a:pt x="5522719" y="7641745"/>
                </a:lnTo>
                <a:lnTo>
                  <a:pt x="0" y="7641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1341789" y="1288783"/>
            <a:ext cx="6337657" cy="8788959"/>
          </a:xfrm>
          <a:custGeom>
            <a:avLst/>
            <a:gdLst/>
            <a:ahLst/>
            <a:cxnLst/>
            <a:rect r="r" b="b" t="t" l="l"/>
            <a:pathLst>
              <a:path h="8788959" w="6337657">
                <a:moveTo>
                  <a:pt x="0" y="0"/>
                </a:moveTo>
                <a:lnTo>
                  <a:pt x="6337657" y="0"/>
                </a:lnTo>
                <a:lnTo>
                  <a:pt x="6337657" y="8788958"/>
                </a:lnTo>
                <a:lnTo>
                  <a:pt x="0" y="8788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570963" y="1654212"/>
            <a:ext cx="5879367" cy="8057557"/>
          </a:xfrm>
          <a:custGeom>
            <a:avLst/>
            <a:gdLst/>
            <a:ahLst/>
            <a:cxnLst/>
            <a:rect r="r" b="b" t="t" l="l"/>
            <a:pathLst>
              <a:path h="8057557" w="5879367">
                <a:moveTo>
                  <a:pt x="0" y="0"/>
                </a:moveTo>
                <a:lnTo>
                  <a:pt x="5879368" y="0"/>
                </a:lnTo>
                <a:lnTo>
                  <a:pt x="5879368" y="8057556"/>
                </a:lnTo>
                <a:lnTo>
                  <a:pt x="0" y="8057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749413" y="1857152"/>
            <a:ext cx="5522719" cy="7641745"/>
          </a:xfrm>
          <a:custGeom>
            <a:avLst/>
            <a:gdLst/>
            <a:ahLst/>
            <a:cxnLst/>
            <a:rect r="r" b="b" t="t" l="l"/>
            <a:pathLst>
              <a:path h="7641745" w="5522719">
                <a:moveTo>
                  <a:pt x="0" y="0"/>
                </a:moveTo>
                <a:lnTo>
                  <a:pt x="5522719" y="0"/>
                </a:lnTo>
                <a:lnTo>
                  <a:pt x="5522719" y="7641745"/>
                </a:lnTo>
                <a:lnTo>
                  <a:pt x="0" y="76417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2057925" y="1925475"/>
            <a:ext cx="5122350" cy="7142400"/>
          </a:xfrm>
          <a:prstGeom prst="rect">
            <a:avLst/>
          </a:prstGeom>
        </p:spPr>
        <p:txBody>
          <a:bodyPr anchor="t" rtlCol="false" tIns="0" lIns="0" bIns="0" rIns="0">
            <a:spAutoFit/>
          </a:bodyPr>
          <a:lstStyle/>
          <a:p>
            <a:pPr algn="l">
              <a:lnSpc>
                <a:spcPts val="2931"/>
              </a:lnSpc>
            </a:pPr>
            <a:r>
              <a:rPr lang="en-US" sz="1800">
                <a:solidFill>
                  <a:srgbClr val="D4D4D4"/>
                </a:solidFill>
                <a:latin typeface="Arimo"/>
                <a:ea typeface="Arimo"/>
                <a:cs typeface="Arimo"/>
                <a:sym typeface="Arimo"/>
              </a:rPr>
              <a:t>Control de Errores:</a:t>
            </a:r>
          </a:p>
          <a:p>
            <a:pPr algn="l">
              <a:lnSpc>
                <a:spcPts val="2931"/>
              </a:lnSpc>
            </a:pPr>
            <a:r>
              <a:rPr lang="en-US" sz="1800">
                <a:solidFill>
                  <a:srgbClr val="D4D4D4"/>
                </a:solidFill>
                <a:latin typeface="Arimo"/>
                <a:ea typeface="Arimo"/>
                <a:cs typeface="Arimo"/>
                <a:sym typeface="Arimo"/>
              </a:rPr>
              <a:t>Hemos cambiado: La falta de un manejo de errores que verificará si el objeto existía en la habitación. Antes, si un jugador intentaba examinar un objeto que no estaba presente, el juego podía generar un error de ejecución.</a:t>
            </a:r>
          </a:p>
          <a:p>
            <a:pPr algn="l">
              <a:lnSpc>
                <a:spcPts val="2279"/>
              </a:lnSpc>
            </a:pPr>
          </a:p>
          <a:p>
            <a:pPr algn="l">
              <a:lnSpc>
                <a:spcPts val="2931"/>
              </a:lnSpc>
            </a:pPr>
            <a:r>
              <a:rPr lang="en-US" sz="1800">
                <a:solidFill>
                  <a:srgbClr val="D4D4D4"/>
                </a:solidFill>
                <a:latin typeface="Arimo"/>
                <a:ea typeface="Arimo"/>
                <a:cs typeface="Arimo"/>
                <a:sym typeface="Arimo"/>
              </a:rPr>
              <a:t>Ahora: Hemos añadido un bloque try-except para manejar la excepción StopIteration. Esto permite que, si el objeto solicitado no se encuentra en la habitación, el juego informe al usuario con un mensaje claro ("El objeto solicitado no se encuentra en esta habitación.") y termine la función de manera segura.</a:t>
            </a:r>
          </a:p>
          <a:p>
            <a:pPr algn="l">
              <a:lnSpc>
                <a:spcPts val="2279"/>
              </a:lnSpc>
            </a:pPr>
          </a:p>
        </p:txBody>
      </p:sp>
      <p:sp>
        <p:nvSpPr>
          <p:cNvPr name="TextBox 11" id="11"/>
          <p:cNvSpPr txBox="true"/>
          <p:nvPr/>
        </p:nvSpPr>
        <p:spPr>
          <a:xfrm rot="0">
            <a:off x="730500" y="1820700"/>
            <a:ext cx="5122350" cy="7932675"/>
          </a:xfrm>
          <a:prstGeom prst="rect">
            <a:avLst/>
          </a:prstGeom>
        </p:spPr>
        <p:txBody>
          <a:bodyPr anchor="t" rtlCol="false" tIns="0" lIns="0" bIns="0" rIns="0">
            <a:spAutoFit/>
          </a:bodyPr>
          <a:lstStyle/>
          <a:p>
            <a:pPr algn="l">
              <a:lnSpc>
                <a:spcPts val="1628"/>
              </a:lnSpc>
            </a:pPr>
            <a:r>
              <a:rPr lang="en-US" sz="1000">
                <a:solidFill>
                  <a:srgbClr val="CCCCCC"/>
                </a:solidFill>
                <a:latin typeface="Arimo"/>
                <a:ea typeface="Arimo"/>
                <a:cs typeface="Arimo"/>
                <a:sym typeface="Arimo"/>
              </a:rPr>
              <a:t>codigo </a:t>
            </a:r>
            <a:r>
              <a:rPr lang="en-US" sz="1000">
                <a:solidFill>
                  <a:srgbClr val="9CDCFE"/>
                </a:solidFill>
                <a:latin typeface="Arimo"/>
                <a:ea typeface="Arimo"/>
                <a:cs typeface="Arimo"/>
                <a:sym typeface="Arimo"/>
              </a:rPr>
              <a:t>nuevo</a:t>
            </a:r>
            <a:r>
              <a:rPr lang="en-US" sz="1000">
                <a:solidFill>
                  <a:srgbClr val="CCCCCC"/>
                </a:solidFill>
                <a:latin typeface="Arimo"/>
                <a:ea typeface="Arimo"/>
                <a:cs typeface="Arimo"/>
                <a:sym typeface="Arimo"/>
              </a:rPr>
              <a:t>:</a:t>
            </a:r>
          </a:p>
          <a:p>
            <a:pPr algn="l">
              <a:lnSpc>
                <a:spcPts val="1628"/>
              </a:lnSpc>
            </a:pPr>
            <a:r>
              <a:rPr lang="en-US" sz="1000">
                <a:solidFill>
                  <a:srgbClr val="569CD6"/>
                </a:solidFill>
                <a:latin typeface="Arimo"/>
                <a:ea typeface="Arimo"/>
                <a:cs typeface="Arimo"/>
                <a:sym typeface="Arimo"/>
              </a:rPr>
              <a:t>def</a:t>
            </a: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examine_item</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item_name</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a:t>
            </a:r>
          </a:p>
          <a:p>
            <a:pPr algn="l">
              <a:lnSpc>
                <a:spcPts val="1628"/>
              </a:lnSpc>
            </a:pPr>
            <a:r>
              <a:rPr lang="en-US" sz="1000">
                <a:solidFill>
                  <a:srgbClr val="CE9178"/>
                </a:solidFill>
                <a:latin typeface="Arimo"/>
                <a:ea typeface="Arimo"/>
                <a:cs typeface="Arimo"/>
                <a:sym typeface="Arimo"/>
              </a:rPr>
              <a:t>    Examine an item in the current room. Check if the item exists before proceeding.</a:t>
            </a:r>
          </a:p>
          <a:p>
            <a:pPr algn="l">
              <a:lnSpc>
                <a:spcPts val="1628"/>
              </a:lnSpc>
            </a:pPr>
            <a:r>
              <a:rPr lang="en-US" sz="1000">
                <a:solidFill>
                  <a:srgbClr val="CE9178"/>
                </a:solidFill>
                <a:latin typeface="Arimo"/>
                <a:ea typeface="Arimo"/>
                <a:cs typeface="Arimo"/>
                <a:sym typeface="Arimo"/>
              </a:rPr>
              <a:t>    """</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current_room</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game_state[</a:t>
            </a:r>
            <a:r>
              <a:rPr lang="en-US" sz="1000">
                <a:solidFill>
                  <a:srgbClr val="CE9178"/>
                </a:solidFill>
                <a:latin typeface="Arimo"/>
                <a:ea typeface="Arimo"/>
                <a:cs typeface="Arimo"/>
                <a:sym typeface="Arimo"/>
              </a:rPr>
              <a:t>"current_room"</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next_room</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569CD6"/>
                </a:solidFill>
                <a:latin typeface="Arimo"/>
                <a:ea typeface="Arimo"/>
                <a:cs typeface="Arimo"/>
                <a:sym typeface="Arimo"/>
              </a:rPr>
              <a:t>None</a:t>
            </a:r>
            <a:r>
              <a:rPr lang="en-US" sz="1000">
                <a:solidFill>
                  <a:srgbClr val="CCCCCC"/>
                </a:solidFill>
                <a:latin typeface="Arimo"/>
                <a:ea typeface="Arimo"/>
                <a:cs typeface="Arimo"/>
                <a:sym typeface="Arimo"/>
              </a:rPr>
              <a:t>  </a:t>
            </a:r>
            <a:r>
              <a:rPr lang="en-US" sz="1000">
                <a:solidFill>
                  <a:srgbClr val="6A9955"/>
                </a:solidFill>
                <a:latin typeface="Arimo"/>
                <a:ea typeface="Arimo"/>
                <a:cs typeface="Arimo"/>
                <a:sym typeface="Arimo"/>
              </a:rPr>
              <a:t># Inicializa next_room</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try</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item</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next</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i</a:t>
            </a: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for</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i</a:t>
            </a: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in</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object_relations</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current_room</a:t>
            </a:r>
            <a:r>
              <a:rPr lang="en-US" sz="1000">
                <a:solidFill>
                  <a:srgbClr val="CCCCCC"/>
                </a:solidFill>
                <a:latin typeface="Arimo"/>
                <a:ea typeface="Arimo"/>
                <a:cs typeface="Arimo"/>
                <a:sym typeface="Arimo"/>
              </a:rPr>
              <a:t>[</a:t>
            </a:r>
            <a:r>
              <a:rPr lang="en-US" sz="1000">
                <a:solidFill>
                  <a:srgbClr val="CE9178"/>
                </a:solidFill>
                <a:latin typeface="Arimo"/>
                <a:ea typeface="Arimo"/>
                <a:cs typeface="Arimo"/>
                <a:sym typeface="Arimo"/>
              </a:rPr>
              <a:t>"name"</a:t>
            </a: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if</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i</a:t>
            </a:r>
            <a:r>
              <a:rPr lang="en-US" sz="1000">
                <a:solidFill>
                  <a:srgbClr val="CCCCCC"/>
                </a:solidFill>
                <a:latin typeface="Arimo"/>
                <a:ea typeface="Arimo"/>
                <a:cs typeface="Arimo"/>
                <a:sym typeface="Arimo"/>
              </a:rPr>
              <a:t>[</a:t>
            </a:r>
            <a:r>
              <a:rPr lang="en-US" sz="1000">
                <a:solidFill>
                  <a:srgbClr val="CE9178"/>
                </a:solidFill>
                <a:latin typeface="Arimo"/>
                <a:ea typeface="Arimo"/>
                <a:cs typeface="Arimo"/>
                <a:sym typeface="Arimo"/>
              </a:rPr>
              <a:t>"name"</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item_name</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except</a:t>
            </a:r>
            <a:r>
              <a:rPr lang="en-US" sz="1000">
                <a:solidFill>
                  <a:srgbClr val="CCCCCC"/>
                </a:solidFill>
                <a:latin typeface="Arimo"/>
                <a:ea typeface="Arimo"/>
                <a:cs typeface="Arimo"/>
                <a:sym typeface="Arimo"/>
              </a:rPr>
              <a:t> </a:t>
            </a:r>
            <a:r>
              <a:rPr lang="en-US" sz="1000">
                <a:solidFill>
                  <a:srgbClr val="4EC9B0"/>
                </a:solidFill>
                <a:latin typeface="Arimo"/>
                <a:ea typeface="Arimo"/>
                <a:cs typeface="Arimo"/>
                <a:sym typeface="Arimo"/>
              </a:rPr>
              <a:t>StopIteration</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print</a:t>
            </a:r>
            <a:r>
              <a:rPr lang="en-US" sz="1000">
                <a:solidFill>
                  <a:srgbClr val="CCCCCC"/>
                </a:solidFill>
                <a:latin typeface="Arimo"/>
                <a:ea typeface="Arimo"/>
                <a:cs typeface="Arimo"/>
                <a:sym typeface="Arimo"/>
              </a:rPr>
              <a:t>(</a:t>
            </a:r>
            <a:r>
              <a:rPr lang="en-US" sz="1000">
                <a:solidFill>
                  <a:srgbClr val="CE9178"/>
                </a:solidFill>
                <a:latin typeface="Arimo"/>
                <a:ea typeface="Arimo"/>
                <a:cs typeface="Arimo"/>
                <a:sym typeface="Arimo"/>
              </a:rPr>
              <a:t>"El objeto solicitado no se encuentra en esta habitación."</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return</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output</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"You examine "</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item_name</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 "</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if</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item</a:t>
            </a:r>
            <a:r>
              <a:rPr lang="en-US" sz="1000">
                <a:solidFill>
                  <a:srgbClr val="CCCCCC"/>
                </a:solidFill>
                <a:latin typeface="Arimo"/>
                <a:ea typeface="Arimo"/>
                <a:cs typeface="Arimo"/>
                <a:sym typeface="Arimo"/>
              </a:rPr>
              <a:t>[</a:t>
            </a:r>
            <a:r>
              <a:rPr lang="en-US" sz="1000">
                <a:solidFill>
                  <a:srgbClr val="CE9178"/>
                </a:solidFill>
                <a:latin typeface="Arimo"/>
                <a:ea typeface="Arimo"/>
                <a:cs typeface="Arimo"/>
                <a:sym typeface="Arimo"/>
              </a:rPr>
              <a:t>"type"</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"door"</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have_recipe</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any</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recipe</a:t>
            </a:r>
            <a:r>
              <a:rPr lang="en-US" sz="1000">
                <a:solidFill>
                  <a:srgbClr val="CCCCCC"/>
                </a:solidFill>
                <a:latin typeface="Arimo"/>
                <a:ea typeface="Arimo"/>
                <a:cs typeface="Arimo"/>
                <a:sym typeface="Arimo"/>
              </a:rPr>
              <a:t>[</a:t>
            </a:r>
            <a:r>
              <a:rPr lang="en-US" sz="1000">
                <a:solidFill>
                  <a:srgbClr val="CE9178"/>
                </a:solidFill>
                <a:latin typeface="Arimo"/>
                <a:ea typeface="Arimo"/>
                <a:cs typeface="Arimo"/>
                <a:sym typeface="Arimo"/>
              </a:rPr>
              <a:t>"target"</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item</a:t>
            </a: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for</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recipe</a:t>
            </a: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in</a:t>
            </a:r>
            <a:r>
              <a:rPr lang="en-US" sz="1000">
                <a:solidFill>
                  <a:srgbClr val="CCCCCC"/>
                </a:solidFill>
                <a:latin typeface="Arimo"/>
                <a:ea typeface="Arimo"/>
                <a:cs typeface="Arimo"/>
                <a:sym typeface="Arimo"/>
              </a:rPr>
              <a:t> game_state[</a:t>
            </a:r>
            <a:r>
              <a:rPr lang="en-US" sz="1000">
                <a:solidFill>
                  <a:srgbClr val="CE9178"/>
                </a:solidFill>
                <a:latin typeface="Arimo"/>
                <a:ea typeface="Arimo"/>
                <a:cs typeface="Arimo"/>
                <a:sym typeface="Arimo"/>
              </a:rPr>
              <a:t>"recipes_collected"</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if</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have_recipe</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output</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"You can keep looking in the next room."</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next_room</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get_next_room_of_door</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item</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current_room</a:t>
            </a:r>
            <a:r>
              <a:rPr lang="en-US" sz="1000">
                <a:solidFill>
                  <a:srgbClr val="CCCCCC"/>
                </a:solidFill>
                <a:latin typeface="Arimo"/>
                <a:ea typeface="Arimo"/>
                <a:cs typeface="Arimo"/>
                <a:sym typeface="Arimo"/>
              </a:rPr>
              <a:t>)  </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else</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output</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"You should find a recipe in the current room."</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else</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if</a:t>
            </a: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len</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object_relations</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item_name</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&gt;</a:t>
            </a:r>
            <a:r>
              <a:rPr lang="en-US" sz="1000">
                <a:solidFill>
                  <a:srgbClr val="CCCCCC"/>
                </a:solidFill>
                <a:latin typeface="Arimo"/>
                <a:ea typeface="Arimo"/>
                <a:cs typeface="Arimo"/>
                <a:sym typeface="Arimo"/>
              </a:rPr>
              <a:t> </a:t>
            </a:r>
            <a:r>
              <a:rPr lang="en-US" sz="1000">
                <a:solidFill>
                  <a:srgbClr val="B5CEA8"/>
                </a:solidFill>
                <a:latin typeface="Arimo"/>
                <a:ea typeface="Arimo"/>
                <a:cs typeface="Arimo"/>
                <a:sym typeface="Arimo"/>
              </a:rPr>
              <a:t>0</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item_found</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object_relations</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item_name</a:t>
            </a:r>
            <a:r>
              <a:rPr lang="en-US" sz="1000">
                <a:solidFill>
                  <a:srgbClr val="CCCCCC"/>
                </a:solidFill>
                <a:latin typeface="Arimo"/>
                <a:ea typeface="Arimo"/>
                <a:cs typeface="Arimo"/>
                <a:sym typeface="Arimo"/>
              </a:rPr>
              <a:t>].pop(</a:t>
            </a:r>
            <a:r>
              <a:rPr lang="en-US" sz="1000">
                <a:solidFill>
                  <a:srgbClr val="B5CEA8"/>
                </a:solidFill>
                <a:latin typeface="Arimo"/>
                <a:ea typeface="Arimo"/>
                <a:cs typeface="Arimo"/>
                <a:sym typeface="Arimo"/>
              </a:rPr>
              <a:t>0</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game_state[</a:t>
            </a:r>
            <a:r>
              <a:rPr lang="en-US" sz="1000">
                <a:solidFill>
                  <a:srgbClr val="CE9178"/>
                </a:solidFill>
                <a:latin typeface="Arimo"/>
                <a:ea typeface="Arimo"/>
                <a:cs typeface="Arimo"/>
                <a:sym typeface="Arimo"/>
              </a:rPr>
              <a:t>"recipes_collected"</a:t>
            </a:r>
            <a:r>
              <a:rPr lang="en-US" sz="1000">
                <a:solidFill>
                  <a:srgbClr val="CCCCCC"/>
                </a:solidFill>
                <a:latin typeface="Arimo"/>
                <a:ea typeface="Arimo"/>
                <a:cs typeface="Arimo"/>
                <a:sym typeface="Arimo"/>
              </a:rPr>
              <a:t>].append(</a:t>
            </a:r>
            <a:r>
              <a:rPr lang="en-US" sz="1000">
                <a:solidFill>
                  <a:srgbClr val="9CDCFE"/>
                </a:solidFill>
                <a:latin typeface="Arimo"/>
                <a:ea typeface="Arimo"/>
                <a:cs typeface="Arimo"/>
                <a:sym typeface="Arimo"/>
              </a:rPr>
              <a:t>item_found</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output</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"You find "</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item_found</a:t>
            </a:r>
            <a:r>
              <a:rPr lang="en-US" sz="1000">
                <a:solidFill>
                  <a:srgbClr val="CCCCCC"/>
                </a:solidFill>
                <a:latin typeface="Arimo"/>
                <a:ea typeface="Arimo"/>
                <a:cs typeface="Arimo"/>
                <a:sym typeface="Arimo"/>
              </a:rPr>
              <a:t>[</a:t>
            </a:r>
            <a:r>
              <a:rPr lang="en-US" sz="1000">
                <a:solidFill>
                  <a:srgbClr val="CE9178"/>
                </a:solidFill>
                <a:latin typeface="Arimo"/>
                <a:ea typeface="Arimo"/>
                <a:cs typeface="Arimo"/>
                <a:sym typeface="Arimo"/>
              </a:rPr>
              <a:t>"name"</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else</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output</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"There isn't anything interesting about it."</a:t>
            </a:r>
          </a:p>
          <a:p>
            <a:pPr algn="l">
              <a:lnSpc>
                <a:spcPts val="1628"/>
              </a:lnSpc>
            </a:pP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print</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output</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if</a:t>
            </a:r>
            <a:r>
              <a:rPr lang="en-US" sz="1000">
                <a:solidFill>
                  <a:srgbClr val="CCCCCC"/>
                </a:solidFill>
                <a:latin typeface="Arimo"/>
                <a:ea typeface="Arimo"/>
                <a:cs typeface="Arimo"/>
                <a:sym typeface="Arimo"/>
              </a:rPr>
              <a:t> </a:t>
            </a:r>
            <a:r>
              <a:rPr lang="en-US" sz="1000">
                <a:solidFill>
                  <a:srgbClr val="9CDCFE"/>
                </a:solidFill>
                <a:latin typeface="Arimo"/>
                <a:ea typeface="Arimo"/>
                <a:cs typeface="Arimo"/>
                <a:sym typeface="Arimo"/>
              </a:rPr>
              <a:t>next_room</a:t>
            </a:r>
            <a:r>
              <a:rPr lang="en-US" sz="1000">
                <a:solidFill>
                  <a:srgbClr val="CCCCCC"/>
                </a:solidFill>
                <a:latin typeface="Arimo"/>
                <a:ea typeface="Arimo"/>
                <a:cs typeface="Arimo"/>
                <a:sym typeface="Arimo"/>
              </a:rPr>
              <a:t> </a:t>
            </a:r>
            <a:r>
              <a:rPr lang="en-US" sz="1000">
                <a:solidFill>
                  <a:srgbClr val="569CD6"/>
                </a:solidFill>
                <a:latin typeface="Arimo"/>
                <a:ea typeface="Arimo"/>
                <a:cs typeface="Arimo"/>
                <a:sym typeface="Arimo"/>
              </a:rPr>
              <a:t>and</a:t>
            </a: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input</a:t>
            </a:r>
            <a:r>
              <a:rPr lang="en-US" sz="1000">
                <a:solidFill>
                  <a:srgbClr val="CCCCCC"/>
                </a:solidFill>
                <a:latin typeface="Arimo"/>
                <a:ea typeface="Arimo"/>
                <a:cs typeface="Arimo"/>
                <a:sym typeface="Arimo"/>
              </a:rPr>
              <a:t>(</a:t>
            </a:r>
            <a:r>
              <a:rPr lang="en-US" sz="1000">
                <a:solidFill>
                  <a:srgbClr val="CE9178"/>
                </a:solidFill>
                <a:latin typeface="Arimo"/>
                <a:ea typeface="Arimo"/>
                <a:cs typeface="Arimo"/>
                <a:sym typeface="Arimo"/>
              </a:rPr>
              <a:t>"Do you want to go to the next room? Enter 'yes' or 'no'</a:t>
            </a:r>
            <a:r>
              <a:rPr lang="en-US" sz="1000">
                <a:solidFill>
                  <a:srgbClr val="D7BA7D"/>
                </a:solidFill>
                <a:latin typeface="Arimo"/>
                <a:ea typeface="Arimo"/>
                <a:cs typeface="Arimo"/>
                <a:sym typeface="Arimo"/>
              </a:rPr>
              <a:t>\n</a:t>
            </a:r>
            <a:r>
              <a:rPr lang="en-US" sz="1000">
                <a:solidFill>
                  <a:srgbClr val="CE9178"/>
                </a:solidFill>
                <a:latin typeface="Arimo"/>
                <a:ea typeface="Arimo"/>
                <a:cs typeface="Arimo"/>
                <a:sym typeface="Arimo"/>
              </a:rPr>
              <a:t>"</a:t>
            </a:r>
            <a:r>
              <a:rPr lang="en-US" sz="1000">
                <a:solidFill>
                  <a:srgbClr val="CCCCCC"/>
                </a:solidFill>
                <a:latin typeface="Arimo"/>
                <a:ea typeface="Arimo"/>
                <a:cs typeface="Arimo"/>
                <a:sym typeface="Arimo"/>
              </a:rPr>
              <a:t>).</a:t>
            </a:r>
            <a:r>
              <a:rPr lang="en-US" sz="1000">
                <a:solidFill>
                  <a:srgbClr val="DCDCAA"/>
                </a:solidFill>
                <a:latin typeface="Arimo"/>
                <a:ea typeface="Arimo"/>
                <a:cs typeface="Arimo"/>
                <a:sym typeface="Arimo"/>
              </a:rPr>
              <a:t>strip</a:t>
            </a:r>
            <a:r>
              <a:rPr lang="en-US" sz="1000">
                <a:solidFill>
                  <a:srgbClr val="CCCCCC"/>
                </a:solidFill>
                <a:latin typeface="Arimo"/>
                <a:ea typeface="Arimo"/>
                <a:cs typeface="Arimo"/>
                <a:sym typeface="Arimo"/>
              </a:rPr>
              <a:t>().</a:t>
            </a:r>
            <a:r>
              <a:rPr lang="en-US" sz="1000">
                <a:solidFill>
                  <a:srgbClr val="DCDCAA"/>
                </a:solidFill>
                <a:latin typeface="Arimo"/>
                <a:ea typeface="Arimo"/>
                <a:cs typeface="Arimo"/>
                <a:sym typeface="Arimo"/>
              </a:rPr>
              <a:t>lower</a:t>
            </a:r>
            <a:r>
              <a:rPr lang="en-US" sz="1000">
                <a:solidFill>
                  <a:srgbClr val="CCCCCC"/>
                </a:solidFill>
                <a:latin typeface="Arimo"/>
                <a:ea typeface="Arimo"/>
                <a:cs typeface="Arimo"/>
                <a:sym typeface="Arimo"/>
              </a:rPr>
              <a:t>() </a:t>
            </a:r>
            <a:r>
              <a:rPr lang="en-US" sz="1000">
                <a:solidFill>
                  <a:srgbClr val="D4D4D4"/>
                </a:solidFill>
                <a:latin typeface="Arimo"/>
                <a:ea typeface="Arimo"/>
                <a:cs typeface="Arimo"/>
                <a:sym typeface="Arimo"/>
              </a:rPr>
              <a:t>==</a:t>
            </a:r>
            <a:r>
              <a:rPr lang="en-US" sz="1000">
                <a:solidFill>
                  <a:srgbClr val="CCCCCC"/>
                </a:solidFill>
                <a:latin typeface="Arimo"/>
                <a:ea typeface="Arimo"/>
                <a:cs typeface="Arimo"/>
                <a:sym typeface="Arimo"/>
              </a:rPr>
              <a:t> </a:t>
            </a:r>
            <a:r>
              <a:rPr lang="en-US" sz="1000">
                <a:solidFill>
                  <a:srgbClr val="CE9178"/>
                </a:solidFill>
                <a:latin typeface="Arimo"/>
                <a:ea typeface="Arimo"/>
                <a:cs typeface="Arimo"/>
                <a:sym typeface="Arimo"/>
              </a:rPr>
              <a:t>'yes'</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play_room</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next_room</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C586C0"/>
                </a:solidFill>
                <a:latin typeface="Arimo"/>
                <a:ea typeface="Arimo"/>
                <a:cs typeface="Arimo"/>
                <a:sym typeface="Arimo"/>
              </a:rPr>
              <a:t>else</a:t>
            </a:r>
            <a:r>
              <a:rPr lang="en-US" sz="1000">
                <a:solidFill>
                  <a:srgbClr val="CCCCCC"/>
                </a:solidFill>
                <a:latin typeface="Arimo"/>
                <a:ea typeface="Arimo"/>
                <a:cs typeface="Arimo"/>
                <a:sym typeface="Arimo"/>
              </a:rPr>
              <a:t>:</a:t>
            </a:r>
          </a:p>
          <a:p>
            <a:pPr algn="l">
              <a:lnSpc>
                <a:spcPts val="1628"/>
              </a:lnSpc>
            </a:pPr>
            <a:r>
              <a:rPr lang="en-US" sz="1000">
                <a:solidFill>
                  <a:srgbClr val="CCCCCC"/>
                </a:solidFill>
                <a:latin typeface="Arimo"/>
                <a:ea typeface="Arimo"/>
                <a:cs typeface="Arimo"/>
                <a:sym typeface="Arimo"/>
              </a:rPr>
              <a:t>        </a:t>
            </a:r>
            <a:r>
              <a:rPr lang="en-US" sz="1000">
                <a:solidFill>
                  <a:srgbClr val="DCDCAA"/>
                </a:solidFill>
                <a:latin typeface="Arimo"/>
                <a:ea typeface="Arimo"/>
                <a:cs typeface="Arimo"/>
                <a:sym typeface="Arimo"/>
              </a:rPr>
              <a:t>play_room</a:t>
            </a:r>
            <a:r>
              <a:rPr lang="en-US" sz="1000">
                <a:solidFill>
                  <a:srgbClr val="CCCCCC"/>
                </a:solidFill>
                <a:latin typeface="Arimo"/>
                <a:ea typeface="Arimo"/>
                <a:cs typeface="Arimo"/>
                <a:sym typeface="Arimo"/>
              </a:rPr>
              <a:t>(</a:t>
            </a:r>
            <a:r>
              <a:rPr lang="en-US" sz="1000">
                <a:solidFill>
                  <a:srgbClr val="9CDCFE"/>
                </a:solidFill>
                <a:latin typeface="Arimo"/>
                <a:ea typeface="Arimo"/>
                <a:cs typeface="Arimo"/>
                <a:sym typeface="Arimo"/>
              </a:rPr>
              <a:t>current_room</a:t>
            </a:r>
            <a:r>
              <a:rPr lang="en-US" sz="1000">
                <a:solidFill>
                  <a:srgbClr val="CCCCCC"/>
                </a:solidFill>
                <a:latin typeface="Arimo"/>
                <a:ea typeface="Arimo"/>
                <a:cs typeface="Arimo"/>
                <a:sym typeface="Arimo"/>
              </a:rPr>
              <a:t>)</a:t>
            </a:r>
          </a:p>
        </p:txBody>
      </p:sp>
      <p:sp>
        <p:nvSpPr>
          <p:cNvPr name="TextBox 12" id="12"/>
          <p:cNvSpPr txBox="true"/>
          <p:nvPr/>
        </p:nvSpPr>
        <p:spPr>
          <a:xfrm rot="0">
            <a:off x="3653025" y="654450"/>
            <a:ext cx="10981950" cy="771450"/>
          </a:xfrm>
          <a:prstGeom prst="rect">
            <a:avLst/>
          </a:prstGeom>
        </p:spPr>
        <p:txBody>
          <a:bodyPr anchor="t" rtlCol="false" tIns="0" lIns="0" bIns="0" rIns="0">
            <a:spAutoFit/>
          </a:bodyPr>
          <a:lstStyle/>
          <a:p>
            <a:pPr algn="ctr">
              <a:lnSpc>
                <a:spcPts val="5999"/>
              </a:lnSpc>
            </a:pPr>
            <a:r>
              <a:rPr lang="en-US" b="true" sz="4999" spc="46">
                <a:solidFill>
                  <a:srgbClr val="000000"/>
                </a:solidFill>
                <a:latin typeface="TT Rounds Condensed Bold"/>
                <a:ea typeface="TT Rounds Condensed Bold"/>
                <a:cs typeface="TT Rounds Condensed Bold"/>
                <a:sym typeface="TT Rounds Condensed Bold"/>
              </a:rPr>
              <a:t>TECHNICAL CALLENGE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8820" y="0"/>
            <a:ext cx="20224662" cy="10287000"/>
            <a:chOff x="0" y="0"/>
            <a:chExt cx="26966216" cy="13716000"/>
          </a:xfrm>
        </p:grpSpPr>
        <p:sp>
          <p:nvSpPr>
            <p:cNvPr name="Freeform 3" id="3"/>
            <p:cNvSpPr/>
            <p:nvPr/>
          </p:nvSpPr>
          <p:spPr>
            <a:xfrm flipH="false" flipV="false" rot="0">
              <a:off x="0" y="0"/>
              <a:ext cx="26966165" cy="13716000"/>
            </a:xfrm>
            <a:custGeom>
              <a:avLst/>
              <a:gdLst/>
              <a:ahLst/>
              <a:cxnLst/>
              <a:rect r="r" b="b" t="t" l="l"/>
              <a:pathLst>
                <a:path h="13716000" w="26966165">
                  <a:moveTo>
                    <a:pt x="0" y="0"/>
                  </a:moveTo>
                  <a:lnTo>
                    <a:pt x="26966165" y="0"/>
                  </a:lnTo>
                  <a:lnTo>
                    <a:pt x="26966165" y="13716000"/>
                  </a:lnTo>
                  <a:lnTo>
                    <a:pt x="0" y="13716000"/>
                  </a:lnTo>
                  <a:lnTo>
                    <a:pt x="0" y="0"/>
                  </a:lnTo>
                  <a:close/>
                </a:path>
              </a:pathLst>
            </a:custGeom>
            <a:blipFill>
              <a:blip r:embed="rId3"/>
              <a:stretch>
                <a:fillRect l="0" t="-15508" r="0" b="-15508"/>
              </a:stretch>
            </a:blipFill>
          </p:spPr>
        </p:sp>
      </p:grpSp>
      <p:sp>
        <p:nvSpPr>
          <p:cNvPr name="Freeform 4" id="4"/>
          <p:cNvSpPr/>
          <p:nvPr/>
        </p:nvSpPr>
        <p:spPr>
          <a:xfrm flipH="false" flipV="false" rot="0">
            <a:off x="9652616" y="450532"/>
            <a:ext cx="7305018" cy="8680887"/>
          </a:xfrm>
          <a:custGeom>
            <a:avLst/>
            <a:gdLst/>
            <a:ahLst/>
            <a:cxnLst/>
            <a:rect r="r" b="b" t="t" l="l"/>
            <a:pathLst>
              <a:path h="8680887" w="7305018">
                <a:moveTo>
                  <a:pt x="0" y="0"/>
                </a:moveTo>
                <a:lnTo>
                  <a:pt x="7305018" y="0"/>
                </a:lnTo>
                <a:lnTo>
                  <a:pt x="7305018" y="8680887"/>
                </a:lnTo>
                <a:lnTo>
                  <a:pt x="0" y="8680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933511" y="692196"/>
            <a:ext cx="6743228" cy="8197559"/>
          </a:xfrm>
          <a:custGeom>
            <a:avLst/>
            <a:gdLst/>
            <a:ahLst/>
            <a:cxnLst/>
            <a:rect r="r" b="b" t="t" l="l"/>
            <a:pathLst>
              <a:path h="8197559" w="6743228">
                <a:moveTo>
                  <a:pt x="0" y="0"/>
                </a:moveTo>
                <a:lnTo>
                  <a:pt x="6743228" y="0"/>
                </a:lnTo>
                <a:lnTo>
                  <a:pt x="6743228" y="8197559"/>
                </a:lnTo>
                <a:lnTo>
                  <a:pt x="0" y="81975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850295" y="4238380"/>
            <a:ext cx="5717370" cy="5654420"/>
          </a:xfrm>
          <a:custGeom>
            <a:avLst/>
            <a:gdLst/>
            <a:ahLst/>
            <a:cxnLst/>
            <a:rect r="r" b="b" t="t" l="l"/>
            <a:pathLst>
              <a:path h="5654420" w="5717370">
                <a:moveTo>
                  <a:pt x="0" y="0"/>
                </a:moveTo>
                <a:lnTo>
                  <a:pt x="5717371" y="0"/>
                </a:lnTo>
                <a:lnTo>
                  <a:pt x="5717371" y="5654420"/>
                </a:lnTo>
                <a:lnTo>
                  <a:pt x="0" y="5654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6537798" y="4813046"/>
            <a:ext cx="3316046" cy="2132518"/>
          </a:xfrm>
          <a:custGeom>
            <a:avLst/>
            <a:gdLst/>
            <a:ahLst/>
            <a:cxnLst/>
            <a:rect r="r" b="b" t="t" l="l"/>
            <a:pathLst>
              <a:path h="2132518" w="3316046">
                <a:moveTo>
                  <a:pt x="0" y="0"/>
                </a:moveTo>
                <a:lnTo>
                  <a:pt x="3316046" y="0"/>
                </a:lnTo>
                <a:lnTo>
                  <a:pt x="3316046" y="2132518"/>
                </a:lnTo>
                <a:lnTo>
                  <a:pt x="0" y="21325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6454069" y="6025714"/>
            <a:ext cx="983244" cy="983244"/>
          </a:xfrm>
          <a:custGeom>
            <a:avLst/>
            <a:gdLst/>
            <a:ahLst/>
            <a:cxnLst/>
            <a:rect r="r" b="b" t="t" l="l"/>
            <a:pathLst>
              <a:path h="983244" w="983244">
                <a:moveTo>
                  <a:pt x="0" y="0"/>
                </a:moveTo>
                <a:lnTo>
                  <a:pt x="983244" y="0"/>
                </a:lnTo>
                <a:lnTo>
                  <a:pt x="983244" y="983244"/>
                </a:lnTo>
                <a:lnTo>
                  <a:pt x="0" y="9832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7296272" y="6381660"/>
            <a:ext cx="983244" cy="983244"/>
          </a:xfrm>
          <a:custGeom>
            <a:avLst/>
            <a:gdLst/>
            <a:ahLst/>
            <a:cxnLst/>
            <a:rect r="r" b="b" t="t" l="l"/>
            <a:pathLst>
              <a:path h="983244" w="983244">
                <a:moveTo>
                  <a:pt x="0" y="0"/>
                </a:moveTo>
                <a:lnTo>
                  <a:pt x="983244" y="0"/>
                </a:lnTo>
                <a:lnTo>
                  <a:pt x="983244" y="983244"/>
                </a:lnTo>
                <a:lnTo>
                  <a:pt x="0" y="9832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8146800" y="6720430"/>
            <a:ext cx="983244" cy="983244"/>
          </a:xfrm>
          <a:custGeom>
            <a:avLst/>
            <a:gdLst/>
            <a:ahLst/>
            <a:cxnLst/>
            <a:rect r="r" b="b" t="t" l="l"/>
            <a:pathLst>
              <a:path h="983244" w="983244">
                <a:moveTo>
                  <a:pt x="0" y="0"/>
                </a:moveTo>
                <a:lnTo>
                  <a:pt x="983244" y="0"/>
                </a:lnTo>
                <a:lnTo>
                  <a:pt x="983244" y="983244"/>
                </a:lnTo>
                <a:lnTo>
                  <a:pt x="0" y="98324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1338755">
            <a:off x="6790066" y="5041526"/>
            <a:ext cx="2878634" cy="1512548"/>
          </a:xfrm>
          <a:prstGeom prst="rect">
            <a:avLst/>
          </a:prstGeom>
        </p:spPr>
        <p:txBody>
          <a:bodyPr anchor="t" rtlCol="false" tIns="0" lIns="0" bIns="0" rIns="0">
            <a:spAutoFit/>
          </a:bodyPr>
          <a:lstStyle/>
          <a:p>
            <a:pPr algn="ctr">
              <a:lnSpc>
                <a:spcPts val="12766"/>
              </a:lnSpc>
            </a:pPr>
            <a:r>
              <a:rPr lang="en-US" sz="7598">
                <a:solidFill>
                  <a:srgbClr val="000000"/>
                </a:solidFill>
                <a:latin typeface="Open Sans"/>
                <a:ea typeface="Open Sans"/>
                <a:cs typeface="Open Sans"/>
                <a:sym typeface="Open Sans"/>
              </a:rPr>
              <a:t>00:03</a:t>
            </a:r>
          </a:p>
        </p:txBody>
      </p:sp>
      <p:sp>
        <p:nvSpPr>
          <p:cNvPr name="TextBox 12" id="12"/>
          <p:cNvSpPr txBox="true"/>
          <p:nvPr/>
        </p:nvSpPr>
        <p:spPr>
          <a:xfrm rot="1339086">
            <a:off x="6607965" y="6231161"/>
            <a:ext cx="753657" cy="375973"/>
          </a:xfrm>
          <a:prstGeom prst="rect">
            <a:avLst/>
          </a:prstGeom>
        </p:spPr>
        <p:txBody>
          <a:bodyPr anchor="t" rtlCol="false" tIns="0" lIns="0" bIns="0" rIns="0">
            <a:spAutoFit/>
          </a:bodyPr>
          <a:lstStyle/>
          <a:p>
            <a:pPr algn="ctr">
              <a:lnSpc>
                <a:spcPts val="2856"/>
              </a:lnSpc>
            </a:pPr>
            <a:r>
              <a:rPr lang="en-US" sz="1700">
                <a:solidFill>
                  <a:srgbClr val="000000"/>
                </a:solidFill>
                <a:latin typeface="Arial"/>
                <a:ea typeface="Arial"/>
                <a:cs typeface="Arial"/>
                <a:sym typeface="Arial"/>
              </a:rPr>
              <a:t>MIN</a:t>
            </a:r>
          </a:p>
        </p:txBody>
      </p:sp>
      <p:sp>
        <p:nvSpPr>
          <p:cNvPr name="TextBox 13" id="13"/>
          <p:cNvSpPr txBox="true"/>
          <p:nvPr/>
        </p:nvSpPr>
        <p:spPr>
          <a:xfrm rot="1339086">
            <a:off x="7457999" y="6560433"/>
            <a:ext cx="753657" cy="400707"/>
          </a:xfrm>
          <a:prstGeom prst="rect">
            <a:avLst/>
          </a:prstGeom>
        </p:spPr>
        <p:txBody>
          <a:bodyPr anchor="t" rtlCol="false" tIns="0" lIns="0" bIns="0" rIns="0">
            <a:spAutoFit/>
          </a:bodyPr>
          <a:lstStyle/>
          <a:p>
            <a:pPr algn="ctr">
              <a:lnSpc>
                <a:spcPts val="3022"/>
              </a:lnSpc>
            </a:pPr>
            <a:r>
              <a:rPr lang="en-US" sz="1799">
                <a:solidFill>
                  <a:srgbClr val="000000"/>
                </a:solidFill>
                <a:latin typeface="Arial"/>
                <a:ea typeface="Arial"/>
                <a:cs typeface="Arial"/>
                <a:sym typeface="Arial"/>
              </a:rPr>
              <a:t>sec</a:t>
            </a:r>
          </a:p>
        </p:txBody>
      </p:sp>
      <p:sp>
        <p:nvSpPr>
          <p:cNvPr name="TextBox 14" id="14"/>
          <p:cNvSpPr txBox="true"/>
          <p:nvPr/>
        </p:nvSpPr>
        <p:spPr>
          <a:xfrm rot="1339086">
            <a:off x="8278079" y="6888936"/>
            <a:ext cx="753657" cy="566009"/>
          </a:xfrm>
          <a:prstGeom prst="rect">
            <a:avLst/>
          </a:prstGeom>
        </p:spPr>
        <p:txBody>
          <a:bodyPr anchor="t" rtlCol="false" tIns="0" lIns="0" bIns="0" rIns="0">
            <a:spAutoFit/>
          </a:bodyPr>
          <a:lstStyle/>
          <a:p>
            <a:pPr algn="ctr">
              <a:lnSpc>
                <a:spcPts val="2184"/>
              </a:lnSpc>
            </a:pPr>
            <a:r>
              <a:rPr lang="en-US" sz="1300">
                <a:solidFill>
                  <a:srgbClr val="000000"/>
                </a:solidFill>
                <a:latin typeface="Arial"/>
                <a:ea typeface="Arial"/>
                <a:cs typeface="Arial"/>
                <a:sym typeface="Arial"/>
              </a:rPr>
              <a:t>STOP</a:t>
            </a:r>
          </a:p>
          <a:p>
            <a:pPr algn="ctr">
              <a:lnSpc>
                <a:spcPts val="2184"/>
              </a:lnSpc>
            </a:pPr>
            <a:r>
              <a:rPr lang="en-US" sz="1300">
                <a:solidFill>
                  <a:srgbClr val="000000"/>
                </a:solidFill>
                <a:latin typeface="Arial"/>
                <a:ea typeface="Arial"/>
                <a:cs typeface="Arial"/>
                <a:sym typeface="Arial"/>
              </a:rPr>
              <a:t>START</a:t>
            </a:r>
          </a:p>
        </p:txBody>
      </p:sp>
      <p:sp>
        <p:nvSpPr>
          <p:cNvPr name="TextBox 15" id="15"/>
          <p:cNvSpPr txBox="true"/>
          <p:nvPr/>
        </p:nvSpPr>
        <p:spPr>
          <a:xfrm rot="0">
            <a:off x="10197125" y="893175"/>
            <a:ext cx="6143850" cy="3656700"/>
          </a:xfrm>
          <a:prstGeom prst="rect">
            <a:avLst/>
          </a:prstGeom>
        </p:spPr>
        <p:txBody>
          <a:bodyPr anchor="t" rtlCol="false" tIns="0" lIns="0" bIns="0" rIns="0">
            <a:spAutoFit/>
          </a:bodyPr>
          <a:lstStyle/>
          <a:p>
            <a:pPr algn="l">
              <a:lnSpc>
                <a:spcPts val="2849"/>
              </a:lnSpc>
            </a:pPr>
            <a:r>
              <a:rPr lang="en-US" sz="1750">
                <a:solidFill>
                  <a:srgbClr val="C586C0"/>
                </a:solidFill>
                <a:latin typeface="Arimo"/>
                <a:ea typeface="Arimo"/>
                <a:cs typeface="Arimo"/>
                <a:sym typeface="Arimo"/>
              </a:rPr>
              <a:t>import</a:t>
            </a:r>
            <a:r>
              <a:rPr lang="en-US" sz="1750">
                <a:solidFill>
                  <a:srgbClr val="CCCCCC"/>
                </a:solidFill>
                <a:latin typeface="Arimo"/>
                <a:ea typeface="Arimo"/>
                <a:cs typeface="Arimo"/>
                <a:sym typeface="Arimo"/>
              </a:rPr>
              <a:t> </a:t>
            </a:r>
            <a:r>
              <a:rPr lang="en-US" sz="1750">
                <a:solidFill>
                  <a:srgbClr val="4EC9B0"/>
                </a:solidFill>
                <a:latin typeface="Arimo"/>
                <a:ea typeface="Arimo"/>
                <a:cs typeface="Arimo"/>
                <a:sym typeface="Arimo"/>
              </a:rPr>
              <a:t>time</a:t>
            </a:r>
          </a:p>
          <a:p>
            <a:pPr algn="l">
              <a:lnSpc>
                <a:spcPts val="2849"/>
              </a:lnSpc>
            </a:pPr>
            <a:r>
              <a:rPr lang="en-US" sz="1750">
                <a:solidFill>
                  <a:srgbClr val="569CD6"/>
                </a:solidFill>
                <a:latin typeface="Arimo"/>
                <a:ea typeface="Arimo"/>
                <a:cs typeface="Arimo"/>
                <a:sym typeface="Arimo"/>
              </a:rPr>
              <a:t>def</a:t>
            </a:r>
            <a:r>
              <a:rPr lang="en-US" sz="1750">
                <a:solidFill>
                  <a:srgbClr val="CCCCCC"/>
                </a:solidFill>
                <a:latin typeface="Arimo"/>
                <a:ea typeface="Arimo"/>
                <a:cs typeface="Arimo"/>
                <a:sym typeface="Arimo"/>
              </a:rPr>
              <a:t> </a:t>
            </a:r>
            <a:r>
              <a:rPr lang="en-US" sz="1750">
                <a:solidFill>
                  <a:srgbClr val="DCDCAA"/>
                </a:solidFill>
                <a:latin typeface="Arimo"/>
                <a:ea typeface="Arimo"/>
                <a:cs typeface="Arimo"/>
                <a:sym typeface="Arimo"/>
              </a:rPr>
              <a:t>temporizador_llegada_invitados</a:t>
            </a:r>
            <a:r>
              <a:rPr lang="en-US" sz="1750">
                <a:solidFill>
                  <a:srgbClr val="CCCCCC"/>
                </a:solidFill>
                <a:latin typeface="Arimo"/>
                <a:ea typeface="Arimo"/>
                <a:cs typeface="Arimo"/>
                <a:sym typeface="Arimo"/>
              </a:rPr>
              <a:t>(</a:t>
            </a:r>
            <a:r>
              <a:rPr lang="en-US" sz="1750">
                <a:solidFill>
                  <a:srgbClr val="9CDCFE"/>
                </a:solidFill>
                <a:latin typeface="Arimo"/>
                <a:ea typeface="Arimo"/>
                <a:cs typeface="Arimo"/>
                <a:sym typeface="Arimo"/>
              </a:rPr>
              <a:t>segundos</a:t>
            </a:r>
            <a:r>
              <a:rPr lang="en-US" sz="1750">
                <a:solidFill>
                  <a:srgbClr val="CCCCCC"/>
                </a:solidFill>
                <a:latin typeface="Arimo"/>
                <a:ea typeface="Arimo"/>
                <a:cs typeface="Arimo"/>
                <a:sym typeface="Arimo"/>
              </a:rPr>
              <a:t>):</a:t>
            </a:r>
          </a:p>
          <a:p>
            <a:pPr algn="l">
              <a:lnSpc>
                <a:spcPts val="2849"/>
              </a:lnSpc>
            </a:pPr>
            <a:r>
              <a:rPr lang="en-US" sz="1750">
                <a:solidFill>
                  <a:srgbClr val="CCCCCC"/>
                </a:solidFill>
                <a:latin typeface="Arimo"/>
                <a:ea typeface="Arimo"/>
                <a:cs typeface="Arimo"/>
                <a:sym typeface="Arimo"/>
              </a:rPr>
              <a:t>    </a:t>
            </a:r>
            <a:r>
              <a:rPr lang="en-US" sz="1750">
                <a:solidFill>
                  <a:srgbClr val="C586C0"/>
                </a:solidFill>
                <a:latin typeface="Arimo"/>
                <a:ea typeface="Arimo"/>
                <a:cs typeface="Arimo"/>
                <a:sym typeface="Arimo"/>
              </a:rPr>
              <a:t>while</a:t>
            </a:r>
            <a:r>
              <a:rPr lang="en-US" sz="1750">
                <a:solidFill>
                  <a:srgbClr val="CCCCCC"/>
                </a:solidFill>
                <a:latin typeface="Arimo"/>
                <a:ea typeface="Arimo"/>
                <a:cs typeface="Arimo"/>
                <a:sym typeface="Arimo"/>
              </a:rPr>
              <a:t> </a:t>
            </a:r>
            <a:r>
              <a:rPr lang="en-US" sz="1750">
                <a:solidFill>
                  <a:srgbClr val="9CDCFE"/>
                </a:solidFill>
                <a:latin typeface="Arimo"/>
                <a:ea typeface="Arimo"/>
                <a:cs typeface="Arimo"/>
                <a:sym typeface="Arimo"/>
              </a:rPr>
              <a:t>segundos</a:t>
            </a:r>
            <a:r>
              <a:rPr lang="en-US" sz="1750">
                <a:solidFill>
                  <a:srgbClr val="CCCCCC"/>
                </a:solidFill>
                <a:latin typeface="Arimo"/>
                <a:ea typeface="Arimo"/>
                <a:cs typeface="Arimo"/>
                <a:sym typeface="Arimo"/>
              </a:rPr>
              <a:t>:</a:t>
            </a:r>
          </a:p>
          <a:p>
            <a:pPr algn="l">
              <a:lnSpc>
                <a:spcPts val="2849"/>
              </a:lnSpc>
            </a:pPr>
            <a:r>
              <a:rPr lang="en-US" sz="1750">
                <a:solidFill>
                  <a:srgbClr val="CCCCCC"/>
                </a:solidFill>
                <a:latin typeface="Arimo"/>
                <a:ea typeface="Arimo"/>
                <a:cs typeface="Arimo"/>
                <a:sym typeface="Arimo"/>
              </a:rPr>
              <a:t>        </a:t>
            </a:r>
            <a:r>
              <a:rPr lang="en-US" sz="1750">
                <a:solidFill>
                  <a:srgbClr val="9CDCFE"/>
                </a:solidFill>
                <a:latin typeface="Arimo"/>
                <a:ea typeface="Arimo"/>
                <a:cs typeface="Arimo"/>
                <a:sym typeface="Arimo"/>
              </a:rPr>
              <a:t>mins</a:t>
            </a:r>
            <a:r>
              <a:rPr lang="en-US" sz="1750">
                <a:solidFill>
                  <a:srgbClr val="CCCCCC"/>
                </a:solidFill>
                <a:latin typeface="Arimo"/>
                <a:ea typeface="Arimo"/>
                <a:cs typeface="Arimo"/>
                <a:sym typeface="Arimo"/>
              </a:rPr>
              <a:t>, </a:t>
            </a:r>
            <a:r>
              <a:rPr lang="en-US" sz="1750">
                <a:solidFill>
                  <a:srgbClr val="9CDCFE"/>
                </a:solidFill>
                <a:latin typeface="Arimo"/>
                <a:ea typeface="Arimo"/>
                <a:cs typeface="Arimo"/>
                <a:sym typeface="Arimo"/>
              </a:rPr>
              <a:t>secs</a:t>
            </a:r>
            <a:r>
              <a:rPr lang="en-US" sz="1750">
                <a:solidFill>
                  <a:srgbClr val="CCCCCC"/>
                </a:solidFill>
                <a:latin typeface="Arimo"/>
                <a:ea typeface="Arimo"/>
                <a:cs typeface="Arimo"/>
                <a:sym typeface="Arimo"/>
              </a:rPr>
              <a:t> </a:t>
            </a:r>
            <a:r>
              <a:rPr lang="en-US" sz="1750">
                <a:solidFill>
                  <a:srgbClr val="D4D4D4"/>
                </a:solidFill>
                <a:latin typeface="Arimo"/>
                <a:ea typeface="Arimo"/>
                <a:cs typeface="Arimo"/>
                <a:sym typeface="Arimo"/>
              </a:rPr>
              <a:t>=</a:t>
            </a:r>
            <a:r>
              <a:rPr lang="en-US" sz="1750">
                <a:solidFill>
                  <a:srgbClr val="CCCCCC"/>
                </a:solidFill>
                <a:latin typeface="Arimo"/>
                <a:ea typeface="Arimo"/>
                <a:cs typeface="Arimo"/>
                <a:sym typeface="Arimo"/>
              </a:rPr>
              <a:t> </a:t>
            </a:r>
            <a:r>
              <a:rPr lang="en-US" sz="1750">
                <a:solidFill>
                  <a:srgbClr val="DCDCAA"/>
                </a:solidFill>
                <a:latin typeface="Arimo"/>
                <a:ea typeface="Arimo"/>
                <a:cs typeface="Arimo"/>
                <a:sym typeface="Arimo"/>
              </a:rPr>
              <a:t>divmod</a:t>
            </a:r>
            <a:r>
              <a:rPr lang="en-US" sz="1750">
                <a:solidFill>
                  <a:srgbClr val="CCCCCC"/>
                </a:solidFill>
                <a:latin typeface="Arimo"/>
                <a:ea typeface="Arimo"/>
                <a:cs typeface="Arimo"/>
                <a:sym typeface="Arimo"/>
              </a:rPr>
              <a:t>(</a:t>
            </a:r>
            <a:r>
              <a:rPr lang="en-US" sz="1750">
                <a:solidFill>
                  <a:srgbClr val="9CDCFE"/>
                </a:solidFill>
                <a:latin typeface="Arimo"/>
                <a:ea typeface="Arimo"/>
                <a:cs typeface="Arimo"/>
                <a:sym typeface="Arimo"/>
              </a:rPr>
              <a:t>segundos</a:t>
            </a:r>
            <a:r>
              <a:rPr lang="en-US" sz="1750">
                <a:solidFill>
                  <a:srgbClr val="CCCCCC"/>
                </a:solidFill>
                <a:latin typeface="Arimo"/>
                <a:ea typeface="Arimo"/>
                <a:cs typeface="Arimo"/>
                <a:sym typeface="Arimo"/>
              </a:rPr>
              <a:t>, </a:t>
            </a:r>
            <a:r>
              <a:rPr lang="en-US" sz="1750">
                <a:solidFill>
                  <a:srgbClr val="B5CEA8"/>
                </a:solidFill>
                <a:latin typeface="Arimo"/>
                <a:ea typeface="Arimo"/>
                <a:cs typeface="Arimo"/>
                <a:sym typeface="Arimo"/>
              </a:rPr>
              <a:t>60</a:t>
            </a:r>
            <a:r>
              <a:rPr lang="en-US" sz="1750">
                <a:solidFill>
                  <a:srgbClr val="CCCCCC"/>
                </a:solidFill>
                <a:latin typeface="Arimo"/>
                <a:ea typeface="Arimo"/>
                <a:cs typeface="Arimo"/>
                <a:sym typeface="Arimo"/>
              </a:rPr>
              <a:t>)</a:t>
            </a:r>
          </a:p>
          <a:p>
            <a:pPr algn="l">
              <a:lnSpc>
                <a:spcPts val="2849"/>
              </a:lnSpc>
            </a:pPr>
            <a:r>
              <a:rPr lang="en-US" sz="1750">
                <a:solidFill>
                  <a:srgbClr val="CCCCCC"/>
                </a:solidFill>
                <a:latin typeface="Arimo"/>
                <a:ea typeface="Arimo"/>
                <a:cs typeface="Arimo"/>
                <a:sym typeface="Arimo"/>
              </a:rPr>
              <a:t>        </a:t>
            </a:r>
            <a:r>
              <a:rPr lang="en-US" sz="1750">
                <a:solidFill>
                  <a:srgbClr val="9CDCFE"/>
                </a:solidFill>
                <a:latin typeface="Arimo"/>
                <a:ea typeface="Arimo"/>
                <a:cs typeface="Arimo"/>
                <a:sym typeface="Arimo"/>
              </a:rPr>
              <a:t>timer</a:t>
            </a:r>
            <a:r>
              <a:rPr lang="en-US" sz="1750">
                <a:solidFill>
                  <a:srgbClr val="CCCCCC"/>
                </a:solidFill>
                <a:latin typeface="Arimo"/>
                <a:ea typeface="Arimo"/>
                <a:cs typeface="Arimo"/>
                <a:sym typeface="Arimo"/>
              </a:rPr>
              <a:t> </a:t>
            </a:r>
            <a:r>
              <a:rPr lang="en-US" sz="1750">
                <a:solidFill>
                  <a:srgbClr val="D4D4D4"/>
                </a:solidFill>
                <a:latin typeface="Arimo"/>
                <a:ea typeface="Arimo"/>
                <a:cs typeface="Arimo"/>
                <a:sym typeface="Arimo"/>
              </a:rPr>
              <a:t>=</a:t>
            </a:r>
            <a:r>
              <a:rPr lang="en-US" sz="1750">
                <a:solidFill>
                  <a:srgbClr val="CCCCCC"/>
                </a:solidFill>
                <a:latin typeface="Arimo"/>
                <a:ea typeface="Arimo"/>
                <a:cs typeface="Arimo"/>
                <a:sym typeface="Arimo"/>
              </a:rPr>
              <a:t> </a:t>
            </a:r>
            <a:r>
              <a:rPr lang="en-US" sz="1750">
                <a:solidFill>
                  <a:srgbClr val="569CD6"/>
                </a:solidFill>
                <a:latin typeface="Arimo"/>
                <a:ea typeface="Arimo"/>
                <a:cs typeface="Arimo"/>
                <a:sym typeface="Arimo"/>
              </a:rPr>
              <a:t>f</a:t>
            </a:r>
            <a:r>
              <a:rPr lang="en-US" sz="1750">
                <a:solidFill>
                  <a:srgbClr val="CE9178"/>
                </a:solidFill>
                <a:latin typeface="Arimo"/>
                <a:ea typeface="Arimo"/>
                <a:cs typeface="Arimo"/>
                <a:sym typeface="Arimo"/>
              </a:rPr>
              <a:t>'</a:t>
            </a:r>
            <a:r>
              <a:rPr lang="en-US" sz="1750">
                <a:solidFill>
                  <a:srgbClr val="569CD6"/>
                </a:solidFill>
                <a:latin typeface="Arimo"/>
                <a:ea typeface="Arimo"/>
                <a:cs typeface="Arimo"/>
                <a:sym typeface="Arimo"/>
              </a:rPr>
              <a:t>{</a:t>
            </a:r>
            <a:r>
              <a:rPr lang="en-US" sz="1750">
                <a:solidFill>
                  <a:srgbClr val="9CDCFE"/>
                </a:solidFill>
                <a:latin typeface="Arimo"/>
                <a:ea typeface="Arimo"/>
                <a:cs typeface="Arimo"/>
                <a:sym typeface="Arimo"/>
              </a:rPr>
              <a:t>mins</a:t>
            </a:r>
            <a:r>
              <a:rPr lang="en-US" sz="1750">
                <a:solidFill>
                  <a:srgbClr val="569CD6"/>
                </a:solidFill>
                <a:latin typeface="Arimo"/>
                <a:ea typeface="Arimo"/>
                <a:cs typeface="Arimo"/>
                <a:sym typeface="Arimo"/>
              </a:rPr>
              <a:t>:02d}</a:t>
            </a:r>
            <a:r>
              <a:rPr lang="en-US" sz="1750">
                <a:solidFill>
                  <a:srgbClr val="CE9178"/>
                </a:solidFill>
                <a:latin typeface="Arimo"/>
                <a:ea typeface="Arimo"/>
                <a:cs typeface="Arimo"/>
                <a:sym typeface="Arimo"/>
              </a:rPr>
              <a:t>:</a:t>
            </a:r>
            <a:r>
              <a:rPr lang="en-US" sz="1750">
                <a:solidFill>
                  <a:srgbClr val="569CD6"/>
                </a:solidFill>
                <a:latin typeface="Arimo"/>
                <a:ea typeface="Arimo"/>
                <a:cs typeface="Arimo"/>
                <a:sym typeface="Arimo"/>
              </a:rPr>
              <a:t>{</a:t>
            </a:r>
            <a:r>
              <a:rPr lang="en-US" sz="1750">
                <a:solidFill>
                  <a:srgbClr val="9CDCFE"/>
                </a:solidFill>
                <a:latin typeface="Arimo"/>
                <a:ea typeface="Arimo"/>
                <a:cs typeface="Arimo"/>
                <a:sym typeface="Arimo"/>
              </a:rPr>
              <a:t>secs</a:t>
            </a:r>
            <a:r>
              <a:rPr lang="en-US" sz="1750">
                <a:solidFill>
                  <a:srgbClr val="569CD6"/>
                </a:solidFill>
                <a:latin typeface="Arimo"/>
                <a:ea typeface="Arimo"/>
                <a:cs typeface="Arimo"/>
                <a:sym typeface="Arimo"/>
              </a:rPr>
              <a:t>:02d}</a:t>
            </a:r>
            <a:r>
              <a:rPr lang="en-US" sz="1750">
                <a:solidFill>
                  <a:srgbClr val="CE9178"/>
                </a:solidFill>
                <a:latin typeface="Arimo"/>
                <a:ea typeface="Arimo"/>
                <a:cs typeface="Arimo"/>
                <a:sym typeface="Arimo"/>
              </a:rPr>
              <a:t>'</a:t>
            </a:r>
          </a:p>
          <a:p>
            <a:pPr algn="l">
              <a:lnSpc>
                <a:spcPts val="2849"/>
              </a:lnSpc>
            </a:pPr>
            <a:r>
              <a:rPr lang="en-US" sz="1750">
                <a:solidFill>
                  <a:srgbClr val="CCCCCC"/>
                </a:solidFill>
                <a:latin typeface="Arimo"/>
                <a:ea typeface="Arimo"/>
                <a:cs typeface="Arimo"/>
                <a:sym typeface="Arimo"/>
              </a:rPr>
              <a:t>        </a:t>
            </a:r>
            <a:r>
              <a:rPr lang="en-US" sz="1750">
                <a:solidFill>
                  <a:srgbClr val="DCDCAA"/>
                </a:solidFill>
                <a:latin typeface="Arimo"/>
                <a:ea typeface="Arimo"/>
                <a:cs typeface="Arimo"/>
                <a:sym typeface="Arimo"/>
              </a:rPr>
              <a:t>print</a:t>
            </a:r>
            <a:r>
              <a:rPr lang="en-US" sz="1750">
                <a:solidFill>
                  <a:srgbClr val="CCCCCC"/>
                </a:solidFill>
                <a:latin typeface="Arimo"/>
                <a:ea typeface="Arimo"/>
                <a:cs typeface="Arimo"/>
                <a:sym typeface="Arimo"/>
              </a:rPr>
              <a:t>(</a:t>
            </a:r>
            <a:r>
              <a:rPr lang="en-US" sz="1750">
                <a:solidFill>
                  <a:srgbClr val="9CDCFE"/>
                </a:solidFill>
                <a:latin typeface="Arimo"/>
                <a:ea typeface="Arimo"/>
                <a:cs typeface="Arimo"/>
                <a:sym typeface="Arimo"/>
              </a:rPr>
              <a:t>timer</a:t>
            </a:r>
            <a:r>
              <a:rPr lang="en-US" sz="1750">
                <a:solidFill>
                  <a:srgbClr val="CCCCCC"/>
                </a:solidFill>
                <a:latin typeface="Arimo"/>
                <a:ea typeface="Arimo"/>
                <a:cs typeface="Arimo"/>
                <a:sym typeface="Arimo"/>
              </a:rPr>
              <a:t>, </a:t>
            </a:r>
            <a:r>
              <a:rPr lang="en-US" sz="1750">
                <a:solidFill>
                  <a:srgbClr val="9CDCFE"/>
                </a:solidFill>
                <a:latin typeface="Arimo"/>
                <a:ea typeface="Arimo"/>
                <a:cs typeface="Arimo"/>
                <a:sym typeface="Arimo"/>
              </a:rPr>
              <a:t>end</a:t>
            </a:r>
            <a:r>
              <a:rPr lang="en-US" sz="1750">
                <a:solidFill>
                  <a:srgbClr val="D4D4D4"/>
                </a:solidFill>
                <a:latin typeface="Arimo"/>
                <a:ea typeface="Arimo"/>
                <a:cs typeface="Arimo"/>
                <a:sym typeface="Arimo"/>
              </a:rPr>
              <a:t>=</a:t>
            </a:r>
            <a:r>
              <a:rPr lang="en-US" sz="1750">
                <a:solidFill>
                  <a:srgbClr val="CE9178"/>
                </a:solidFill>
                <a:latin typeface="Arimo"/>
                <a:ea typeface="Arimo"/>
                <a:cs typeface="Arimo"/>
                <a:sym typeface="Arimo"/>
              </a:rPr>
              <a:t>"</a:t>
            </a:r>
            <a:r>
              <a:rPr lang="en-US" sz="1750">
                <a:solidFill>
                  <a:srgbClr val="D7BA7D"/>
                </a:solidFill>
                <a:latin typeface="Arimo"/>
                <a:ea typeface="Arimo"/>
                <a:cs typeface="Arimo"/>
                <a:sym typeface="Arimo"/>
              </a:rPr>
              <a:t>\r</a:t>
            </a:r>
            <a:r>
              <a:rPr lang="en-US" sz="1750">
                <a:solidFill>
                  <a:srgbClr val="CE9178"/>
                </a:solidFill>
                <a:latin typeface="Arimo"/>
                <a:ea typeface="Arimo"/>
                <a:cs typeface="Arimo"/>
                <a:sym typeface="Arimo"/>
              </a:rPr>
              <a:t>"</a:t>
            </a:r>
            <a:r>
              <a:rPr lang="en-US" sz="1750">
                <a:solidFill>
                  <a:srgbClr val="CCCCCC"/>
                </a:solidFill>
                <a:latin typeface="Arimo"/>
                <a:ea typeface="Arimo"/>
                <a:cs typeface="Arimo"/>
                <a:sym typeface="Arimo"/>
              </a:rPr>
              <a:t>)</a:t>
            </a:r>
          </a:p>
          <a:p>
            <a:pPr algn="l">
              <a:lnSpc>
                <a:spcPts val="2849"/>
              </a:lnSpc>
            </a:pPr>
            <a:r>
              <a:rPr lang="en-US" sz="1750">
                <a:solidFill>
                  <a:srgbClr val="CCCCCC"/>
                </a:solidFill>
                <a:latin typeface="Arimo"/>
                <a:ea typeface="Arimo"/>
                <a:cs typeface="Arimo"/>
                <a:sym typeface="Arimo"/>
              </a:rPr>
              <a:t>        </a:t>
            </a:r>
            <a:r>
              <a:rPr lang="en-US" sz="1750">
                <a:solidFill>
                  <a:srgbClr val="4EC9B0"/>
                </a:solidFill>
                <a:latin typeface="Arimo"/>
                <a:ea typeface="Arimo"/>
                <a:cs typeface="Arimo"/>
                <a:sym typeface="Arimo"/>
              </a:rPr>
              <a:t>time</a:t>
            </a:r>
            <a:r>
              <a:rPr lang="en-US" sz="1750">
                <a:solidFill>
                  <a:srgbClr val="CCCCCC"/>
                </a:solidFill>
                <a:latin typeface="Arimo"/>
                <a:ea typeface="Arimo"/>
                <a:cs typeface="Arimo"/>
                <a:sym typeface="Arimo"/>
              </a:rPr>
              <a:t>.</a:t>
            </a:r>
            <a:r>
              <a:rPr lang="en-US" sz="1750">
                <a:solidFill>
                  <a:srgbClr val="DCDCAA"/>
                </a:solidFill>
                <a:latin typeface="Arimo"/>
                <a:ea typeface="Arimo"/>
                <a:cs typeface="Arimo"/>
                <a:sym typeface="Arimo"/>
              </a:rPr>
              <a:t>sleep</a:t>
            </a:r>
            <a:r>
              <a:rPr lang="en-US" sz="1750">
                <a:solidFill>
                  <a:srgbClr val="CCCCCC"/>
                </a:solidFill>
                <a:latin typeface="Arimo"/>
                <a:ea typeface="Arimo"/>
                <a:cs typeface="Arimo"/>
                <a:sym typeface="Arimo"/>
              </a:rPr>
              <a:t>(</a:t>
            </a:r>
            <a:r>
              <a:rPr lang="en-US" sz="1750">
                <a:solidFill>
                  <a:srgbClr val="B5CEA8"/>
                </a:solidFill>
                <a:latin typeface="Arimo"/>
                <a:ea typeface="Arimo"/>
                <a:cs typeface="Arimo"/>
                <a:sym typeface="Arimo"/>
              </a:rPr>
              <a:t>1</a:t>
            </a:r>
            <a:r>
              <a:rPr lang="en-US" sz="1750">
                <a:solidFill>
                  <a:srgbClr val="CCCCCC"/>
                </a:solidFill>
                <a:latin typeface="Arimo"/>
                <a:ea typeface="Arimo"/>
                <a:cs typeface="Arimo"/>
                <a:sym typeface="Arimo"/>
              </a:rPr>
              <a:t>)</a:t>
            </a:r>
          </a:p>
          <a:p>
            <a:pPr algn="l">
              <a:lnSpc>
                <a:spcPts val="2849"/>
              </a:lnSpc>
            </a:pPr>
            <a:r>
              <a:rPr lang="en-US" sz="1750">
                <a:solidFill>
                  <a:srgbClr val="CCCCCC"/>
                </a:solidFill>
                <a:latin typeface="Arimo"/>
                <a:ea typeface="Arimo"/>
                <a:cs typeface="Arimo"/>
                <a:sym typeface="Arimo"/>
              </a:rPr>
              <a:t>        </a:t>
            </a:r>
            <a:r>
              <a:rPr lang="en-US" sz="1750">
                <a:solidFill>
                  <a:srgbClr val="9CDCFE"/>
                </a:solidFill>
                <a:latin typeface="Arimo"/>
                <a:ea typeface="Arimo"/>
                <a:cs typeface="Arimo"/>
                <a:sym typeface="Arimo"/>
              </a:rPr>
              <a:t>segundos</a:t>
            </a:r>
            <a:r>
              <a:rPr lang="en-US" sz="1750">
                <a:solidFill>
                  <a:srgbClr val="CCCCCC"/>
                </a:solidFill>
                <a:latin typeface="Arimo"/>
                <a:ea typeface="Arimo"/>
                <a:cs typeface="Arimo"/>
                <a:sym typeface="Arimo"/>
              </a:rPr>
              <a:t> </a:t>
            </a:r>
            <a:r>
              <a:rPr lang="en-US" sz="1750">
                <a:solidFill>
                  <a:srgbClr val="D4D4D4"/>
                </a:solidFill>
                <a:latin typeface="Arimo"/>
                <a:ea typeface="Arimo"/>
                <a:cs typeface="Arimo"/>
                <a:sym typeface="Arimo"/>
              </a:rPr>
              <a:t>-=</a:t>
            </a:r>
            <a:r>
              <a:rPr lang="en-US" sz="1750">
                <a:solidFill>
                  <a:srgbClr val="CCCCCC"/>
                </a:solidFill>
                <a:latin typeface="Arimo"/>
                <a:ea typeface="Arimo"/>
                <a:cs typeface="Arimo"/>
                <a:sym typeface="Arimo"/>
              </a:rPr>
              <a:t> </a:t>
            </a:r>
            <a:r>
              <a:rPr lang="en-US" sz="1750">
                <a:solidFill>
                  <a:srgbClr val="B5CEA8"/>
                </a:solidFill>
                <a:latin typeface="Arimo"/>
                <a:ea typeface="Arimo"/>
                <a:cs typeface="Arimo"/>
                <a:sym typeface="Arimo"/>
              </a:rPr>
              <a:t>1</a:t>
            </a:r>
          </a:p>
          <a:p>
            <a:pPr algn="l">
              <a:lnSpc>
                <a:spcPts val="2849"/>
              </a:lnSpc>
            </a:pPr>
            <a:r>
              <a:rPr lang="en-US" sz="1750">
                <a:solidFill>
                  <a:srgbClr val="CCCCCC"/>
                </a:solidFill>
                <a:latin typeface="Arimo"/>
                <a:ea typeface="Arimo"/>
                <a:cs typeface="Arimo"/>
                <a:sym typeface="Arimo"/>
              </a:rPr>
              <a:t>    </a:t>
            </a:r>
            <a:r>
              <a:rPr lang="en-US" sz="1750">
                <a:solidFill>
                  <a:srgbClr val="DCDCAA"/>
                </a:solidFill>
                <a:latin typeface="Arimo"/>
                <a:ea typeface="Arimo"/>
                <a:cs typeface="Arimo"/>
                <a:sym typeface="Arimo"/>
              </a:rPr>
              <a:t>print</a:t>
            </a:r>
            <a:r>
              <a:rPr lang="en-US" sz="1750">
                <a:solidFill>
                  <a:srgbClr val="CCCCCC"/>
                </a:solidFill>
                <a:latin typeface="Arimo"/>
                <a:ea typeface="Arimo"/>
                <a:cs typeface="Arimo"/>
                <a:sym typeface="Arimo"/>
              </a:rPr>
              <a:t>(</a:t>
            </a:r>
            <a:r>
              <a:rPr lang="en-US" sz="1750">
                <a:solidFill>
                  <a:srgbClr val="CE9178"/>
                </a:solidFill>
                <a:latin typeface="Arimo"/>
                <a:ea typeface="Arimo"/>
                <a:cs typeface="Arimo"/>
                <a:sym typeface="Arimo"/>
              </a:rPr>
              <a:t>"¡Ya llegaron todos!"</a:t>
            </a:r>
            <a:r>
              <a:rPr lang="en-US" sz="1750">
                <a:solidFill>
                  <a:srgbClr val="CCCCCC"/>
                </a:solidFill>
                <a:latin typeface="Arimo"/>
                <a:ea typeface="Arimo"/>
                <a:cs typeface="Arimo"/>
                <a:sym typeface="Arimo"/>
              </a:rPr>
              <a:t>)</a:t>
            </a:r>
          </a:p>
          <a:p>
            <a:pPr algn="l">
              <a:lnSpc>
                <a:spcPts val="2849"/>
              </a:lnSpc>
            </a:pPr>
            <a:r>
              <a:rPr lang="en-US" sz="1750">
                <a:solidFill>
                  <a:srgbClr val="DCDCAA"/>
                </a:solidFill>
                <a:latin typeface="Arimo"/>
                <a:ea typeface="Arimo"/>
                <a:cs typeface="Arimo"/>
                <a:sym typeface="Arimo"/>
              </a:rPr>
              <a:t>temporizador_llegada_invitados</a:t>
            </a:r>
            <a:r>
              <a:rPr lang="en-US" sz="1750">
                <a:solidFill>
                  <a:srgbClr val="CCCCCC"/>
                </a:solidFill>
                <a:latin typeface="Arimo"/>
                <a:ea typeface="Arimo"/>
                <a:cs typeface="Arimo"/>
                <a:sym typeface="Arimo"/>
              </a:rPr>
              <a:t>(</a:t>
            </a:r>
            <a:r>
              <a:rPr lang="en-US" sz="1750">
                <a:solidFill>
                  <a:srgbClr val="B5CEA8"/>
                </a:solidFill>
                <a:latin typeface="Arimo"/>
                <a:ea typeface="Arimo"/>
                <a:cs typeface="Arimo"/>
                <a:sym typeface="Arimo"/>
              </a:rPr>
              <a:t>180</a:t>
            </a:r>
            <a:r>
              <a:rPr lang="en-US" sz="1750">
                <a:solidFill>
                  <a:srgbClr val="CCCCCC"/>
                </a:solidFill>
                <a:latin typeface="Arimo"/>
                <a:ea typeface="Arimo"/>
                <a:cs typeface="Arimo"/>
                <a:sym typeface="Arimo"/>
              </a:rPr>
              <a:t>)</a:t>
            </a:r>
          </a:p>
        </p:txBody>
      </p:sp>
      <p:sp>
        <p:nvSpPr>
          <p:cNvPr name="TextBox 16" id="16"/>
          <p:cNvSpPr txBox="true"/>
          <p:nvPr/>
        </p:nvSpPr>
        <p:spPr>
          <a:xfrm rot="0">
            <a:off x="530400" y="541950"/>
            <a:ext cx="7909350" cy="771450"/>
          </a:xfrm>
          <a:prstGeom prst="rect">
            <a:avLst/>
          </a:prstGeom>
        </p:spPr>
        <p:txBody>
          <a:bodyPr anchor="t" rtlCol="false" tIns="0" lIns="0" bIns="0" rIns="0">
            <a:spAutoFit/>
          </a:bodyPr>
          <a:lstStyle/>
          <a:p>
            <a:pPr algn="ctr">
              <a:lnSpc>
                <a:spcPts val="5999"/>
              </a:lnSpc>
            </a:pPr>
            <a:r>
              <a:rPr lang="en-US" b="true" sz="4999" spc="46">
                <a:solidFill>
                  <a:srgbClr val="000000"/>
                </a:solidFill>
                <a:latin typeface="TT Rounds Condensed Bold"/>
                <a:ea typeface="TT Rounds Condensed Bold"/>
                <a:cs typeface="TT Rounds Condensed Bold"/>
                <a:sym typeface="TT Rounds Condensed Bold"/>
              </a:rPr>
              <a:t>TECHNICAL CALLENGE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97497"/>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9235" r="0" b="-9235"/>
              </a:stretch>
            </a:blipFill>
          </p:spPr>
        </p:sp>
      </p:grpSp>
      <p:grpSp>
        <p:nvGrpSpPr>
          <p:cNvPr name="Group 4" id="4"/>
          <p:cNvGrpSpPr/>
          <p:nvPr/>
        </p:nvGrpSpPr>
        <p:grpSpPr>
          <a:xfrm rot="0">
            <a:off x="6147654" y="5974703"/>
            <a:ext cx="4200457" cy="4114800"/>
            <a:chOff x="0" y="0"/>
            <a:chExt cx="5600609" cy="5486400"/>
          </a:xfrm>
        </p:grpSpPr>
        <p:sp>
          <p:nvSpPr>
            <p:cNvPr name="Freeform 5" id="5"/>
            <p:cNvSpPr/>
            <p:nvPr/>
          </p:nvSpPr>
          <p:spPr>
            <a:xfrm flipH="false" flipV="false" rot="0">
              <a:off x="0" y="0"/>
              <a:ext cx="5600573" cy="5486400"/>
            </a:xfrm>
            <a:custGeom>
              <a:avLst/>
              <a:gdLst/>
              <a:ahLst/>
              <a:cxnLst/>
              <a:rect r="r" b="b" t="t" l="l"/>
              <a:pathLst>
                <a:path h="5486400" w="5600573">
                  <a:moveTo>
                    <a:pt x="0" y="0"/>
                  </a:moveTo>
                  <a:lnTo>
                    <a:pt x="5600573" y="0"/>
                  </a:lnTo>
                  <a:lnTo>
                    <a:pt x="5600573" y="5486400"/>
                  </a:lnTo>
                  <a:lnTo>
                    <a:pt x="0" y="5486400"/>
                  </a:lnTo>
                  <a:lnTo>
                    <a:pt x="0" y="0"/>
                  </a:lnTo>
                  <a:close/>
                </a:path>
              </a:pathLst>
            </a:custGeom>
            <a:blipFill>
              <a:blip r:embed="rId4"/>
              <a:stretch>
                <a:fillRect l="0" t="-3" r="0" b="-3"/>
              </a:stretch>
            </a:blipFill>
          </p:spPr>
        </p:sp>
      </p:grpSp>
      <p:sp>
        <p:nvSpPr>
          <p:cNvPr name="Freeform 6" id="6"/>
          <p:cNvSpPr/>
          <p:nvPr/>
        </p:nvSpPr>
        <p:spPr>
          <a:xfrm flipH="false" flipV="false" rot="0">
            <a:off x="624147" y="3579143"/>
            <a:ext cx="6510359" cy="6510360"/>
          </a:xfrm>
          <a:custGeom>
            <a:avLst/>
            <a:gdLst/>
            <a:ahLst/>
            <a:cxnLst/>
            <a:rect r="r" b="b" t="t" l="l"/>
            <a:pathLst>
              <a:path h="6510360" w="6510359">
                <a:moveTo>
                  <a:pt x="0" y="0"/>
                </a:moveTo>
                <a:lnTo>
                  <a:pt x="6510359" y="0"/>
                </a:lnTo>
                <a:lnTo>
                  <a:pt x="6510359" y="6510360"/>
                </a:lnTo>
                <a:lnTo>
                  <a:pt x="0" y="6510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85356" y="3940352"/>
            <a:ext cx="5787941" cy="5787942"/>
          </a:xfrm>
          <a:custGeom>
            <a:avLst/>
            <a:gdLst/>
            <a:ahLst/>
            <a:cxnLst/>
            <a:rect r="r" b="b" t="t" l="l"/>
            <a:pathLst>
              <a:path h="5787942" w="5787941">
                <a:moveTo>
                  <a:pt x="0" y="0"/>
                </a:moveTo>
                <a:lnTo>
                  <a:pt x="5787941" y="0"/>
                </a:lnTo>
                <a:lnTo>
                  <a:pt x="5787941" y="5787942"/>
                </a:lnTo>
                <a:lnTo>
                  <a:pt x="0" y="57879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326601" y="919241"/>
            <a:ext cx="3575742" cy="3971138"/>
          </a:xfrm>
          <a:custGeom>
            <a:avLst/>
            <a:gdLst/>
            <a:ahLst/>
            <a:cxnLst/>
            <a:rect r="r" b="b" t="t" l="l"/>
            <a:pathLst>
              <a:path h="3971138" w="3575742">
                <a:moveTo>
                  <a:pt x="0" y="0"/>
                </a:moveTo>
                <a:lnTo>
                  <a:pt x="3575742" y="0"/>
                </a:lnTo>
                <a:lnTo>
                  <a:pt x="3575742" y="3971138"/>
                </a:lnTo>
                <a:lnTo>
                  <a:pt x="0" y="3971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p:nvPr/>
        </p:nvGrpSpPr>
        <p:grpSpPr>
          <a:xfrm rot="0">
            <a:off x="1028701" y="4101048"/>
            <a:ext cx="5595221" cy="5615642"/>
            <a:chOff x="0" y="0"/>
            <a:chExt cx="7460295" cy="7487523"/>
          </a:xfrm>
        </p:grpSpPr>
        <p:sp>
          <p:nvSpPr>
            <p:cNvPr name="Freeform 10" id="10"/>
            <p:cNvSpPr/>
            <p:nvPr/>
          </p:nvSpPr>
          <p:spPr>
            <a:xfrm flipH="false" flipV="false" rot="0">
              <a:off x="0" y="0"/>
              <a:ext cx="7460234" cy="7487539"/>
            </a:xfrm>
            <a:custGeom>
              <a:avLst/>
              <a:gdLst/>
              <a:ahLst/>
              <a:cxnLst/>
              <a:rect r="r" b="b" t="t" l="l"/>
              <a:pathLst>
                <a:path h="7487539" w="7460234">
                  <a:moveTo>
                    <a:pt x="0" y="0"/>
                  </a:moveTo>
                  <a:lnTo>
                    <a:pt x="7460234" y="0"/>
                  </a:lnTo>
                  <a:lnTo>
                    <a:pt x="7460234" y="7487539"/>
                  </a:lnTo>
                  <a:lnTo>
                    <a:pt x="0" y="7487539"/>
                  </a:lnTo>
                  <a:lnTo>
                    <a:pt x="0" y="0"/>
                  </a:lnTo>
                  <a:close/>
                </a:path>
              </a:pathLst>
            </a:custGeom>
            <a:blipFill>
              <a:blip r:embed="rId11"/>
              <a:stretch>
                <a:fillRect l="0" t="-25" r="0" b="-25"/>
              </a:stretch>
            </a:blipFill>
          </p:spPr>
        </p:sp>
      </p:grpSp>
      <p:sp>
        <p:nvSpPr>
          <p:cNvPr name="Freeform 11" id="11"/>
          <p:cNvSpPr/>
          <p:nvPr/>
        </p:nvSpPr>
        <p:spPr>
          <a:xfrm flipH="false" flipV="false" rot="0">
            <a:off x="9981685" y="284114"/>
            <a:ext cx="6987099" cy="6987098"/>
          </a:xfrm>
          <a:custGeom>
            <a:avLst/>
            <a:gdLst/>
            <a:ahLst/>
            <a:cxnLst/>
            <a:rect r="r" b="b" t="t" l="l"/>
            <a:pathLst>
              <a:path h="6987098" w="6987099">
                <a:moveTo>
                  <a:pt x="0" y="0"/>
                </a:moveTo>
                <a:lnTo>
                  <a:pt x="6987099" y="0"/>
                </a:lnTo>
                <a:lnTo>
                  <a:pt x="6987099" y="6987099"/>
                </a:lnTo>
                <a:lnTo>
                  <a:pt x="0" y="69870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0250680" y="562703"/>
            <a:ext cx="6391821" cy="6391820"/>
          </a:xfrm>
          <a:custGeom>
            <a:avLst/>
            <a:gdLst/>
            <a:ahLst/>
            <a:cxnLst/>
            <a:rect r="r" b="b" t="t" l="l"/>
            <a:pathLst>
              <a:path h="6391820" w="6391821">
                <a:moveTo>
                  <a:pt x="0" y="0"/>
                </a:moveTo>
                <a:lnTo>
                  <a:pt x="6391821" y="0"/>
                </a:lnTo>
                <a:lnTo>
                  <a:pt x="6391821" y="6391821"/>
                </a:lnTo>
                <a:lnTo>
                  <a:pt x="0" y="639182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0445733" y="757756"/>
            <a:ext cx="6001716" cy="6001715"/>
          </a:xfrm>
          <a:custGeom>
            <a:avLst/>
            <a:gdLst/>
            <a:ahLst/>
            <a:cxnLst/>
            <a:rect r="r" b="b" t="t" l="l"/>
            <a:pathLst>
              <a:path h="6001715" w="6001716">
                <a:moveTo>
                  <a:pt x="0" y="0"/>
                </a:moveTo>
                <a:lnTo>
                  <a:pt x="6001715" y="0"/>
                </a:lnTo>
                <a:lnTo>
                  <a:pt x="6001715" y="6001715"/>
                </a:lnTo>
                <a:lnTo>
                  <a:pt x="0" y="600171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4" id="14"/>
          <p:cNvGrpSpPr/>
          <p:nvPr/>
        </p:nvGrpSpPr>
        <p:grpSpPr>
          <a:xfrm rot="-9362755">
            <a:off x="16986031" y="5089346"/>
            <a:ext cx="2188838" cy="2337594"/>
            <a:chOff x="0" y="0"/>
            <a:chExt cx="2918451" cy="3116792"/>
          </a:xfrm>
        </p:grpSpPr>
        <p:sp>
          <p:nvSpPr>
            <p:cNvPr name="Freeform 15" id="15"/>
            <p:cNvSpPr/>
            <p:nvPr/>
          </p:nvSpPr>
          <p:spPr>
            <a:xfrm flipH="false" flipV="false" rot="0">
              <a:off x="0" y="0"/>
              <a:ext cx="2918460" cy="3116834"/>
            </a:xfrm>
            <a:custGeom>
              <a:avLst/>
              <a:gdLst/>
              <a:ahLst/>
              <a:cxnLst/>
              <a:rect r="r" b="b" t="t" l="l"/>
              <a:pathLst>
                <a:path h="3116834" w="2918460">
                  <a:moveTo>
                    <a:pt x="0" y="0"/>
                  </a:moveTo>
                  <a:lnTo>
                    <a:pt x="2918460" y="0"/>
                  </a:lnTo>
                  <a:lnTo>
                    <a:pt x="2918460" y="3116834"/>
                  </a:lnTo>
                  <a:lnTo>
                    <a:pt x="0" y="3116834"/>
                  </a:lnTo>
                  <a:lnTo>
                    <a:pt x="0" y="0"/>
                  </a:lnTo>
                  <a:close/>
                </a:path>
              </a:pathLst>
            </a:custGeom>
            <a:blipFill>
              <a:blip r:embed="rId18"/>
              <a:stretch>
                <a:fillRect l="0" t="-21" r="0" b="-20"/>
              </a:stretch>
            </a:blipFill>
          </p:spPr>
        </p:sp>
      </p:grpSp>
      <p:grpSp>
        <p:nvGrpSpPr>
          <p:cNvPr name="Group 16" id="16"/>
          <p:cNvGrpSpPr/>
          <p:nvPr/>
        </p:nvGrpSpPr>
        <p:grpSpPr>
          <a:xfrm rot="2831691">
            <a:off x="17112512" y="-169378"/>
            <a:ext cx="2188838" cy="2337594"/>
            <a:chOff x="0" y="0"/>
            <a:chExt cx="2918451" cy="3116792"/>
          </a:xfrm>
        </p:grpSpPr>
        <p:sp>
          <p:nvSpPr>
            <p:cNvPr name="Freeform 17" id="17"/>
            <p:cNvSpPr/>
            <p:nvPr/>
          </p:nvSpPr>
          <p:spPr>
            <a:xfrm flipH="false" flipV="false" rot="0">
              <a:off x="0" y="0"/>
              <a:ext cx="2918460" cy="3116834"/>
            </a:xfrm>
            <a:custGeom>
              <a:avLst/>
              <a:gdLst/>
              <a:ahLst/>
              <a:cxnLst/>
              <a:rect r="r" b="b" t="t" l="l"/>
              <a:pathLst>
                <a:path h="3116834" w="2918460">
                  <a:moveTo>
                    <a:pt x="0" y="0"/>
                  </a:moveTo>
                  <a:lnTo>
                    <a:pt x="2918460" y="0"/>
                  </a:lnTo>
                  <a:lnTo>
                    <a:pt x="2918460" y="3116834"/>
                  </a:lnTo>
                  <a:lnTo>
                    <a:pt x="0" y="3116834"/>
                  </a:lnTo>
                  <a:lnTo>
                    <a:pt x="0" y="0"/>
                  </a:lnTo>
                  <a:close/>
                </a:path>
              </a:pathLst>
            </a:custGeom>
            <a:blipFill>
              <a:blip r:embed="rId18"/>
              <a:stretch>
                <a:fillRect l="0" t="-21" r="0" b="-20"/>
              </a:stretch>
            </a:blipFill>
          </p:spPr>
        </p:sp>
      </p:grpSp>
      <p:sp>
        <p:nvSpPr>
          <p:cNvPr name="TextBox 18" id="18"/>
          <p:cNvSpPr txBox="true"/>
          <p:nvPr/>
        </p:nvSpPr>
        <p:spPr>
          <a:xfrm rot="0">
            <a:off x="2658400" y="972575"/>
            <a:ext cx="2817150" cy="871050"/>
          </a:xfrm>
          <a:prstGeom prst="rect">
            <a:avLst/>
          </a:prstGeom>
        </p:spPr>
        <p:txBody>
          <a:bodyPr anchor="t" rtlCol="false" tIns="0" lIns="0" bIns="0" rIns="0">
            <a:spAutoFit/>
          </a:bodyPr>
          <a:lstStyle/>
          <a:p>
            <a:pPr algn="l">
              <a:lnSpc>
                <a:spcPts val="2160"/>
              </a:lnSpc>
            </a:pPr>
            <a:r>
              <a:rPr lang="en-US" sz="1800">
                <a:solidFill>
                  <a:srgbClr val="000000"/>
                </a:solidFill>
                <a:latin typeface="Arial"/>
                <a:ea typeface="Arial"/>
                <a:cs typeface="Arial"/>
                <a:sym typeface="Arial"/>
              </a:rPr>
              <a:t>-código para añadir una imagen cuando terminamos + explicación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3"/>
              <a:stretch>
                <a:fillRect l="0" t="-9235" r="0" b="-9235"/>
              </a:stretch>
            </a:blipFill>
          </p:spPr>
        </p:sp>
      </p:grpSp>
      <p:grpSp>
        <p:nvGrpSpPr>
          <p:cNvPr name="Group 4" id="4"/>
          <p:cNvGrpSpPr/>
          <p:nvPr/>
        </p:nvGrpSpPr>
        <p:grpSpPr>
          <a:xfrm rot="0">
            <a:off x="8303072" y="577933"/>
            <a:ext cx="10775254" cy="8229600"/>
            <a:chOff x="0" y="0"/>
            <a:chExt cx="14367005" cy="10972800"/>
          </a:xfrm>
        </p:grpSpPr>
        <p:sp>
          <p:nvSpPr>
            <p:cNvPr name="Freeform 5" id="5"/>
            <p:cNvSpPr/>
            <p:nvPr/>
          </p:nvSpPr>
          <p:spPr>
            <a:xfrm flipH="false" flipV="false" rot="0">
              <a:off x="0" y="0"/>
              <a:ext cx="14367002" cy="10972800"/>
            </a:xfrm>
            <a:custGeom>
              <a:avLst/>
              <a:gdLst/>
              <a:ahLst/>
              <a:cxnLst/>
              <a:rect r="r" b="b" t="t" l="l"/>
              <a:pathLst>
                <a:path h="10972800" w="14367002">
                  <a:moveTo>
                    <a:pt x="0" y="0"/>
                  </a:moveTo>
                  <a:lnTo>
                    <a:pt x="14367002" y="0"/>
                  </a:lnTo>
                  <a:lnTo>
                    <a:pt x="14367002" y="10972800"/>
                  </a:lnTo>
                  <a:lnTo>
                    <a:pt x="0" y="10972800"/>
                  </a:lnTo>
                  <a:lnTo>
                    <a:pt x="0" y="0"/>
                  </a:lnTo>
                  <a:close/>
                </a:path>
              </a:pathLst>
            </a:custGeom>
            <a:blipFill>
              <a:blip r:embed="rId4"/>
              <a:stretch>
                <a:fillRect l="-4" t="0" r="-4" b="0"/>
              </a:stretch>
            </a:blipFill>
          </p:spPr>
        </p:sp>
      </p:grpSp>
      <p:sp>
        <p:nvSpPr>
          <p:cNvPr name="Freeform 6" id="6"/>
          <p:cNvSpPr/>
          <p:nvPr/>
        </p:nvSpPr>
        <p:spPr>
          <a:xfrm flipH="false" flipV="false" rot="0">
            <a:off x="9377890" y="-116992"/>
            <a:ext cx="8427842" cy="8427842"/>
          </a:xfrm>
          <a:custGeom>
            <a:avLst/>
            <a:gdLst/>
            <a:ahLst/>
            <a:cxnLst/>
            <a:rect r="r" b="b" t="t" l="l"/>
            <a:pathLst>
              <a:path h="8427842" w="8427842">
                <a:moveTo>
                  <a:pt x="0" y="0"/>
                </a:moveTo>
                <a:lnTo>
                  <a:pt x="8427842" y="0"/>
                </a:lnTo>
                <a:lnTo>
                  <a:pt x="8427842" y="8427842"/>
                </a:lnTo>
                <a:lnTo>
                  <a:pt x="0" y="84278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9845482" y="350618"/>
            <a:ext cx="7492654" cy="7492655"/>
          </a:xfrm>
          <a:custGeom>
            <a:avLst/>
            <a:gdLst/>
            <a:ahLst/>
            <a:cxnLst/>
            <a:rect r="r" b="b" t="t" l="l"/>
            <a:pathLst>
              <a:path h="7492655" w="7492654">
                <a:moveTo>
                  <a:pt x="0" y="0"/>
                </a:moveTo>
                <a:lnTo>
                  <a:pt x="7492654" y="0"/>
                </a:lnTo>
                <a:lnTo>
                  <a:pt x="7492654" y="7492655"/>
                </a:lnTo>
                <a:lnTo>
                  <a:pt x="0" y="74926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201130" y="1211412"/>
            <a:ext cx="4584202" cy="2249559"/>
          </a:xfrm>
          <a:custGeom>
            <a:avLst/>
            <a:gdLst/>
            <a:ahLst/>
            <a:cxnLst/>
            <a:rect r="r" b="b" t="t" l="l"/>
            <a:pathLst>
              <a:path h="2249559" w="4584202">
                <a:moveTo>
                  <a:pt x="0" y="0"/>
                </a:moveTo>
                <a:lnTo>
                  <a:pt x="4584203" y="0"/>
                </a:lnTo>
                <a:lnTo>
                  <a:pt x="4584203" y="2249558"/>
                </a:lnTo>
                <a:lnTo>
                  <a:pt x="0" y="22495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9" id="9"/>
          <p:cNvGrpSpPr/>
          <p:nvPr/>
        </p:nvGrpSpPr>
        <p:grpSpPr>
          <a:xfrm rot="6674586">
            <a:off x="10741276" y="1213063"/>
            <a:ext cx="5597913" cy="5618344"/>
            <a:chOff x="0" y="0"/>
            <a:chExt cx="7463884" cy="7491125"/>
          </a:xfrm>
        </p:grpSpPr>
        <p:sp>
          <p:nvSpPr>
            <p:cNvPr name="Freeform 10" id="10"/>
            <p:cNvSpPr/>
            <p:nvPr/>
          </p:nvSpPr>
          <p:spPr>
            <a:xfrm flipH="false" flipV="false" rot="0">
              <a:off x="0" y="0"/>
              <a:ext cx="7463917" cy="7491095"/>
            </a:xfrm>
            <a:custGeom>
              <a:avLst/>
              <a:gdLst/>
              <a:ahLst/>
              <a:cxnLst/>
              <a:rect r="r" b="b" t="t" l="l"/>
              <a:pathLst>
                <a:path h="7491095" w="7463917">
                  <a:moveTo>
                    <a:pt x="0" y="0"/>
                  </a:moveTo>
                  <a:lnTo>
                    <a:pt x="7463917" y="0"/>
                  </a:lnTo>
                  <a:lnTo>
                    <a:pt x="7463917" y="7491095"/>
                  </a:lnTo>
                  <a:lnTo>
                    <a:pt x="0" y="7491095"/>
                  </a:lnTo>
                  <a:lnTo>
                    <a:pt x="0" y="0"/>
                  </a:lnTo>
                  <a:close/>
                </a:path>
              </a:pathLst>
            </a:custGeom>
            <a:blipFill>
              <a:blip r:embed="rId11"/>
              <a:stretch>
                <a:fillRect l="0" t="-25" r="0" b="-26"/>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9715" y="0"/>
            <a:ext cx="20224662" cy="10287000"/>
            <a:chOff x="0" y="0"/>
            <a:chExt cx="26966216" cy="13716000"/>
          </a:xfrm>
        </p:grpSpPr>
        <p:sp>
          <p:nvSpPr>
            <p:cNvPr name="Freeform 3" id="3"/>
            <p:cNvSpPr/>
            <p:nvPr/>
          </p:nvSpPr>
          <p:spPr>
            <a:xfrm flipH="false" flipV="false" rot="0">
              <a:off x="0" y="0"/>
              <a:ext cx="26966165" cy="13716000"/>
            </a:xfrm>
            <a:custGeom>
              <a:avLst/>
              <a:gdLst/>
              <a:ahLst/>
              <a:cxnLst/>
              <a:rect r="r" b="b" t="t" l="l"/>
              <a:pathLst>
                <a:path h="13716000" w="26966165">
                  <a:moveTo>
                    <a:pt x="0" y="0"/>
                  </a:moveTo>
                  <a:lnTo>
                    <a:pt x="26966165" y="0"/>
                  </a:lnTo>
                  <a:lnTo>
                    <a:pt x="26966165" y="13716000"/>
                  </a:lnTo>
                  <a:lnTo>
                    <a:pt x="0" y="13716000"/>
                  </a:lnTo>
                  <a:lnTo>
                    <a:pt x="0" y="0"/>
                  </a:lnTo>
                  <a:close/>
                </a:path>
              </a:pathLst>
            </a:custGeom>
            <a:blipFill>
              <a:blip r:embed="rId3"/>
              <a:stretch>
                <a:fillRect l="0" t="-15508" r="0" b="-15508"/>
              </a:stretch>
            </a:blipFill>
          </p:spPr>
        </p:sp>
      </p:grpSp>
      <p:sp>
        <p:nvSpPr>
          <p:cNvPr name="TextBox 4" id="4"/>
          <p:cNvSpPr txBox="true"/>
          <p:nvPr/>
        </p:nvSpPr>
        <p:spPr>
          <a:xfrm rot="0">
            <a:off x="3686438" y="4987200"/>
            <a:ext cx="11932350" cy="418875"/>
          </a:xfrm>
          <a:prstGeom prst="rect">
            <a:avLst/>
          </a:prstGeom>
        </p:spPr>
        <p:txBody>
          <a:bodyPr anchor="t" rtlCol="false" tIns="0" lIns="0" bIns="0" rIns="0">
            <a:spAutoFit/>
          </a:bodyPr>
          <a:lstStyle/>
          <a:p>
            <a:pPr algn="ctr">
              <a:lnSpc>
                <a:spcPts val="2879"/>
              </a:lnSpc>
            </a:pPr>
            <a:r>
              <a:rPr lang="en-US" sz="2400">
                <a:solidFill>
                  <a:srgbClr val="000000"/>
                </a:solidFill>
                <a:latin typeface="Arial"/>
                <a:ea typeface="Arial"/>
                <a:cs typeface="Arial"/>
                <a:sym typeface="Arial"/>
              </a:rPr>
              <a:t>https://colab.research.google.com/drive/1NO5WhLQM2FRusBCh3xGYRCnNZ_iZoagf</a:t>
            </a:r>
          </a:p>
        </p:txBody>
      </p:sp>
      <p:sp>
        <p:nvSpPr>
          <p:cNvPr name="TextBox 5" id="5"/>
          <p:cNvSpPr txBox="true"/>
          <p:nvPr/>
        </p:nvSpPr>
        <p:spPr>
          <a:xfrm rot="0">
            <a:off x="3653025" y="654450"/>
            <a:ext cx="10981950" cy="771450"/>
          </a:xfrm>
          <a:prstGeom prst="rect">
            <a:avLst/>
          </a:prstGeom>
        </p:spPr>
        <p:txBody>
          <a:bodyPr anchor="t" rtlCol="false" tIns="0" lIns="0" bIns="0" rIns="0">
            <a:spAutoFit/>
          </a:bodyPr>
          <a:lstStyle/>
          <a:p>
            <a:pPr algn="ctr">
              <a:lnSpc>
                <a:spcPts val="5999"/>
              </a:lnSpc>
            </a:pPr>
            <a:r>
              <a:rPr lang="en-US" b="true" sz="4999" spc="46">
                <a:solidFill>
                  <a:srgbClr val="000000"/>
                </a:solidFill>
                <a:latin typeface="TT Rounds Condensed Bold"/>
                <a:ea typeface="TT Rounds Condensed Bold"/>
                <a:cs typeface="TT Rounds Condensed Bold"/>
                <a:sym typeface="TT Rounds Condensed Bold"/>
              </a:rPr>
              <a:t>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DAGSWN0iwbs</dc:identifier>
  <dcterms:modified xsi:type="dcterms:W3CDTF">2011-08-01T06:04:30Z</dcterms:modified>
  <cp:revision>1</cp:revision>
  <dc:title>Scape room tortilla.pptx</dc:title>
</cp:coreProperties>
</file>